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6" r:id="rId5"/>
    <p:sldId id="280" r:id="rId6"/>
    <p:sldId id="260" r:id="rId7"/>
    <p:sldId id="261" r:id="rId8"/>
    <p:sldId id="259" r:id="rId9"/>
    <p:sldId id="277" r:id="rId10"/>
    <p:sldId id="263" r:id="rId11"/>
    <p:sldId id="257" r:id="rId12"/>
    <p:sldId id="258" r:id="rId13"/>
    <p:sldId id="278" r:id="rId14"/>
    <p:sldId id="279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4D4D4D"/>
    <a:srgbClr val="EAECF2"/>
    <a:srgbClr val="CCCCFF"/>
    <a:srgbClr val="022D57"/>
    <a:srgbClr val="1B355F"/>
    <a:srgbClr val="19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84" d="100"/>
          <a:sy n="84" d="100"/>
        </p:scale>
        <p:origin x="91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chý, Ondřej" userId="120fb91f-1b80-486d-a353-10bc30915303" providerId="ADAL" clId="{E201DF7A-AA74-4AD4-89F3-16FFFC27AEF0}"/>
    <pc:docChg chg="modSld">
      <pc:chgData name="Tichý, Ondřej" userId="120fb91f-1b80-486d-a353-10bc30915303" providerId="ADAL" clId="{E201DF7A-AA74-4AD4-89F3-16FFFC27AEF0}" dt="2017-05-11T21:32:55.458" v="3" actId="20577"/>
      <pc:docMkLst>
        <pc:docMk/>
      </pc:docMkLst>
      <pc:sldChg chg="modSp">
        <pc:chgData name="Tichý, Ondřej" userId="120fb91f-1b80-486d-a353-10bc30915303" providerId="ADAL" clId="{E201DF7A-AA74-4AD4-89F3-16FFFC27AEF0}" dt="2017-05-11T21:32:55.458" v="3" actId="20577"/>
        <pc:sldMkLst>
          <pc:docMk/>
          <pc:sldMk cId="2676290178" sldId="258"/>
        </pc:sldMkLst>
        <pc:spChg chg="mod">
          <ac:chgData name="Tichý, Ondřej" userId="120fb91f-1b80-486d-a353-10bc30915303" providerId="ADAL" clId="{E201DF7A-AA74-4AD4-89F3-16FFFC27AEF0}" dt="2017-05-11T21:32:55.458" v="3" actId="20577"/>
          <ac:spMkLst>
            <pc:docMk/>
            <pc:sldMk cId="2676290178" sldId="25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694F00-7504-4933-84DE-F58A97A614B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352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681308-C17E-4FAF-8D26-9AD82BE6B6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2230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5F3D5-51ED-4F90-BACE-D3D5B1E25829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147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2" b="29614"/>
          <a:stretch>
            <a:fillRect/>
          </a:stretch>
        </p:blipFill>
        <p:spPr bwMode="auto">
          <a:xfrm>
            <a:off x="6227763" y="3573463"/>
            <a:ext cx="2917825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22D57"/>
                </a:solidFill>
              </a14:hiddenFill>
            </a:ext>
          </a:extLst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cs-CZ" noProof="0"/>
              <a:t>Click to edit Master title style</a:t>
            </a:r>
            <a:endParaRPr lang="en-GB" altLang="cs-CZ" noProof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altLang="cs-CZ" noProof="0"/>
              <a:t>Click to edit Master subtitle style</a:t>
            </a:r>
            <a:endParaRPr lang="en-GB" altLang="cs-CZ" noProof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D53DE821-1E3A-43CD-AC8A-6ABF77CF9414}" type="slidenum">
              <a:rPr lang="en-GB" altLang="cs-CZ"/>
              <a:pPr/>
              <a:t>‹#›</a:t>
            </a:fld>
            <a:endParaRPr lang="en-GB" altLang="cs-CZ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22D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cs-CZ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75"/>
            <a:ext cx="15160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1337D4-D654-4589-91EF-55BF25C4BA1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9113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07950"/>
            <a:ext cx="2071688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950"/>
            <a:ext cx="6067425" cy="60182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BD1D27-626B-47DE-9659-D8B51DEABC0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8807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2AF5EB-9A23-452B-89A7-FC366BABCA8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7772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A4D7D-BF22-4087-B53E-741F43B83BF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56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EEC157-AF83-425C-B102-6717EED87B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2746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A9D70D-ABD5-4B00-891B-66CB8825439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9004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2CFCAF-0B52-430E-A04A-56BBD0D2C2D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4143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7F28DC-E80F-4E8F-9010-6B9BE80DAE0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2362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A86E25-0B5E-49B9-AFD1-11DF557C795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0385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8E9876-A6B5-404C-A697-C66CEEE64E4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5144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22D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1pPr>
            <a:lvl2pPr algn="r"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2pPr>
            <a:lvl3pPr algn="r"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3pPr>
            <a:lvl4pPr algn="r"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4pPr>
            <a:lvl5pPr algn="r"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EAECF2"/>
                </a:solidFill>
                <a:latin typeface="Calibri" panose="020F0502020204030204" pitchFamily="34" charset="0"/>
              </a:defRPr>
            </a:lvl9pPr>
          </a:lstStyle>
          <a:p>
            <a:endParaRPr lang="en-GB" alt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2" b="29614"/>
          <a:stretch>
            <a:fillRect/>
          </a:stretch>
        </p:blipFill>
        <p:spPr bwMode="auto">
          <a:xfrm>
            <a:off x="6227763" y="3573463"/>
            <a:ext cx="2917825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08400" y="6473825"/>
            <a:ext cx="175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fld id="{006BBB36-5EE5-4A98-B982-3F463C266988}" type="slidenum">
              <a:rPr lang="en-GB" altLang="cs-CZ"/>
              <a:pPr/>
              <a:t>‹#›</a:t>
            </a:fld>
            <a:endParaRPr lang="en-GB" altLang="cs-CZ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75"/>
            <a:ext cx="15160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07950"/>
            <a:ext cx="6624638" cy="584200"/>
          </a:xfrm>
          <a:prstGeom prst="rect">
            <a:avLst/>
          </a:prstGeom>
          <a:solidFill>
            <a:srgbClr val="022D57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EAECF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EAECF2"/>
          </a:solidFill>
          <a:latin typeface="Calibri" panose="020F050202020403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EAECF2"/>
          </a:solidFill>
          <a:latin typeface="Calibri" panose="020F050202020403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EAECF2"/>
          </a:solidFill>
          <a:latin typeface="Calibri" panose="020F050202020403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EAECF2"/>
          </a:solidFill>
          <a:latin typeface="Calibri" panose="020F050202020403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EAECF2"/>
          </a:solidFill>
          <a:latin typeface="Calibri" panose="020F050202020403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EAECF2"/>
          </a:solidFill>
          <a:latin typeface="Calibri" panose="020F050202020403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EAECF2"/>
          </a:solidFill>
          <a:latin typeface="Calibri" panose="020F050202020403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EAECF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drej.tichy@ff.c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Office 365 a SharePoint Online </a:t>
            </a:r>
            <a:br>
              <a:rPr lang="cs-CZ" altLang="cs-CZ" dirty="0"/>
            </a:br>
            <a:r>
              <a:rPr lang="cs-CZ" altLang="cs-CZ" dirty="0"/>
              <a:t>na Filozofické fakultě UK</a:t>
            </a:r>
            <a:endParaRPr lang="en-GB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Ondřej Tichý (</a:t>
            </a:r>
            <a:r>
              <a:rPr lang="cs-CZ" altLang="cs-CZ" dirty="0">
                <a:hlinkClick r:id="rId3"/>
              </a:rPr>
              <a:t>ondrej.tichy@ff.cuni.</a:t>
            </a:r>
            <a:r>
              <a:rPr lang="cs-CZ" altLang="cs-CZ">
                <a:hlinkClick r:id="rId3"/>
              </a:rPr>
              <a:t>cz</a:t>
            </a:r>
            <a:r>
              <a:rPr lang="cs-CZ" altLang="cs-CZ"/>
              <a:t>)</a:t>
            </a:r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Výhody / nevýhody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Nevýhody</a:t>
            </a:r>
          </a:p>
          <a:p>
            <a:pPr lvl="1"/>
            <a:r>
              <a:rPr lang="cs-CZ" dirty="0"/>
              <a:t>omezení v desktop/online verzích Office, online verze ještě není tak rozvinutá jako třeba </a:t>
            </a:r>
            <a:r>
              <a:rPr lang="cs-CZ" dirty="0" err="1"/>
              <a:t>GoogleDocs</a:t>
            </a:r>
            <a:endParaRPr lang="cs-CZ" dirty="0"/>
          </a:p>
          <a:p>
            <a:pPr lvl="1"/>
            <a:r>
              <a:rPr lang="cs-CZ" dirty="0"/>
              <a:t>Manipulace se soubory a složkami vně i mezi knihovnami (výrazně lepší v novém vzhledu)</a:t>
            </a:r>
          </a:p>
          <a:p>
            <a:pPr lvl="1"/>
            <a:r>
              <a:rPr lang="cs-CZ" dirty="0"/>
              <a:t>Omezení týmových knihoven (počet objektů a přidělených oprávnění)</a:t>
            </a:r>
          </a:p>
          <a:p>
            <a:pPr lvl="1"/>
            <a:r>
              <a:rPr lang="cs-CZ" dirty="0" err="1"/>
              <a:t>OneDrive</a:t>
            </a:r>
            <a:r>
              <a:rPr lang="cs-CZ" dirty="0"/>
              <a:t> klient pro práci s týmovými knihovnami – stále trochu pokulhává</a:t>
            </a:r>
          </a:p>
          <a:p>
            <a:pPr lvl="1"/>
            <a:r>
              <a:rPr lang="cs-CZ" dirty="0"/>
              <a:t>Navigovat mezi team </a:t>
            </a:r>
            <a:r>
              <a:rPr lang="cs-CZ" dirty="0" err="1"/>
              <a:t>sites</a:t>
            </a:r>
            <a:r>
              <a:rPr lang="cs-CZ" dirty="0"/>
              <a:t> nelze jinak než přes desktop web</a:t>
            </a:r>
          </a:p>
          <a:p>
            <a:pPr lvl="1"/>
            <a:r>
              <a:rPr lang="cs-CZ" dirty="0"/>
              <a:t>Práce s uživateli – např. nemožnost skrývání uživatelů využívajících Office 365, ale ne SharePoint</a:t>
            </a:r>
          </a:p>
          <a:p>
            <a:pPr lvl="1"/>
            <a:r>
              <a:rPr lang="cs-CZ" dirty="0"/>
              <a:t>Náročná customizace šablon, nedořešeno v případě nového vzhledu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10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7629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22F8-A5C0-4772-A6FC-C849ED5A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Nově využívané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B1EE-55DA-43EA-BCAC-5BF7C03B5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err="1"/>
              <a:t>Groups</a:t>
            </a:r>
            <a:r>
              <a:rPr lang="cs-CZ" dirty="0"/>
              <a:t> &amp; </a:t>
            </a:r>
            <a:r>
              <a:rPr lang="cs-CZ" dirty="0" err="1"/>
              <a:t>Planner</a:t>
            </a:r>
            <a:r>
              <a:rPr lang="cs-CZ" dirty="0"/>
              <a:t> (trochu zmatek ještě v kombinaci s </a:t>
            </a:r>
            <a:r>
              <a:rPr lang="cs-CZ" dirty="0" err="1"/>
              <a:t>Teams</a:t>
            </a:r>
            <a:r>
              <a:rPr lang="cs-CZ" dirty="0"/>
              <a:t>, </a:t>
            </a:r>
            <a:r>
              <a:rPr lang="cs-CZ" dirty="0" err="1"/>
              <a:t>Planner</a:t>
            </a:r>
            <a:r>
              <a:rPr lang="cs-CZ" dirty="0"/>
              <a:t> ještě neumožňuje externí uživatele)</a:t>
            </a:r>
          </a:p>
          <a:p>
            <a:pPr lvl="1"/>
            <a:r>
              <a:rPr lang="cs-CZ" dirty="0" err="1"/>
              <a:t>Flow</a:t>
            </a:r>
            <a:r>
              <a:rPr lang="cs-CZ" dirty="0"/>
              <a:t> (např. nahrát obrázek do složky, přidá se do Facebookové galerie apod.)</a:t>
            </a:r>
          </a:p>
          <a:p>
            <a:pPr lvl="1"/>
            <a:r>
              <a:rPr lang="cs-CZ" dirty="0"/>
              <a:t>Video (nelze sdílet ven?)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CD5C9-73AA-47AD-87D0-4AF714F1B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11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3805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ACC0-B764-4633-AC95-CD595D2F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5E8D-D161-44A5-BC32-773230195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naše účely můžeme určitě doporučit</a:t>
            </a:r>
          </a:p>
          <a:p>
            <a:r>
              <a:rPr lang="cs-CZ" dirty="0"/>
              <a:t>Stále je znát poměrně dynamický vývoj od SharePoint on premise k Office365 (SPT online)</a:t>
            </a:r>
          </a:p>
          <a:p>
            <a:r>
              <a:rPr lang="cs-CZ" dirty="0"/>
              <a:t>Vývoj směřuje dobrým směrem (nový vzhled, integrace, nový </a:t>
            </a:r>
            <a:r>
              <a:rPr lang="cs-CZ" dirty="0" err="1"/>
              <a:t>OneDrive</a:t>
            </a:r>
            <a:r>
              <a:rPr lang="cs-CZ" dirty="0"/>
              <a:t> klient)</a:t>
            </a:r>
          </a:p>
          <a:p>
            <a:r>
              <a:rPr lang="cs-CZ" dirty="0"/>
              <a:t>Někdy bychom ocenili větší důraz na dotažení základních aplikací, než přidávání nových okrajovějších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1EA38-5684-4AB0-9BA0-6E37DA827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12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321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a fakta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54112"/>
            <a:ext cx="8229600" cy="485775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Hlavní motivace k pořízení</a:t>
            </a:r>
          </a:p>
          <a:p>
            <a:pPr lvl="1"/>
            <a:r>
              <a:rPr lang="cs-CZ" dirty="0"/>
              <a:t>řešení změti verzí souborů v přílohách mailů &gt; pohodlná týmová práce nad dokumenty</a:t>
            </a:r>
          </a:p>
          <a:p>
            <a:pPr lvl="1"/>
            <a:r>
              <a:rPr lang="cs-CZ" dirty="0"/>
              <a:t>zachovat plnohodnotnou editaci v desktop aplikacích</a:t>
            </a:r>
          </a:p>
          <a:p>
            <a:pPr lvl="1"/>
            <a:r>
              <a:rPr lang="cs-CZ" dirty="0"/>
              <a:t>postupný ústup od on-premise řešení (e-mail, síťové disky) a přechod na cloud</a:t>
            </a:r>
          </a:p>
          <a:p>
            <a:pPr lvl="1"/>
            <a:r>
              <a:rPr lang="cs-CZ" dirty="0"/>
              <a:t>odlehčit přetížený externí web</a:t>
            </a:r>
          </a:p>
          <a:p>
            <a:endParaRPr lang="cs-CZ" dirty="0"/>
          </a:p>
          <a:p>
            <a:r>
              <a:rPr lang="en-US" dirty="0"/>
              <a:t>FF UK </a:t>
            </a:r>
            <a:r>
              <a:rPr lang="en-US" dirty="0" err="1"/>
              <a:t>využívá</a:t>
            </a:r>
            <a:r>
              <a:rPr lang="en-US" dirty="0"/>
              <a:t>  Office 365</a:t>
            </a:r>
            <a:r>
              <a:rPr lang="cs-CZ" dirty="0"/>
              <a:t>/</a:t>
            </a:r>
            <a:r>
              <a:rPr lang="cs-CZ" dirty="0" err="1"/>
              <a:t>Sharepoint</a:t>
            </a:r>
            <a:r>
              <a:rPr lang="cs-CZ" dirty="0"/>
              <a:t> Online</a:t>
            </a:r>
            <a:r>
              <a:rPr lang="en-US" dirty="0"/>
              <a:t> od </a:t>
            </a:r>
            <a:r>
              <a:rPr lang="en-US" dirty="0" err="1"/>
              <a:t>roku</a:t>
            </a:r>
            <a:r>
              <a:rPr lang="en-US" dirty="0"/>
              <a:t> 2014</a:t>
            </a:r>
          </a:p>
          <a:p>
            <a:pPr lvl="1"/>
            <a:r>
              <a:rPr lang="en-US" dirty="0"/>
              <a:t>p</a:t>
            </a:r>
            <a:r>
              <a:rPr lang="cs-CZ" dirty="0" err="1"/>
              <a:t>řes</a:t>
            </a:r>
            <a:r>
              <a:rPr lang="cs-CZ" dirty="0"/>
              <a:t> 70</a:t>
            </a:r>
            <a:r>
              <a:rPr lang="en-US" dirty="0"/>
              <a:t>0 </a:t>
            </a:r>
            <a:r>
              <a:rPr lang="en-US" dirty="0" err="1"/>
              <a:t>zaměstnanců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ca. </a:t>
            </a:r>
            <a:r>
              <a:rPr lang="en-US" dirty="0"/>
              <a:t>8 000 </a:t>
            </a:r>
            <a:r>
              <a:rPr lang="en-US" dirty="0" err="1"/>
              <a:t>studentů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45 </a:t>
            </a:r>
            <a:r>
              <a:rPr lang="en-US" dirty="0" err="1"/>
              <a:t>kateder</a:t>
            </a:r>
            <a:r>
              <a:rPr lang="en-US" dirty="0"/>
              <a:t> a </a:t>
            </a:r>
            <a:r>
              <a:rPr lang="en-US" dirty="0" err="1"/>
              <a:t>ústavů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15 pracovišť děkanátu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2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7637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8FD5-57FA-4D4A-A091-13BA6B85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Nasazení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3F7CD-95A4-4F0A-90F2-D194E1D0C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Postup nasazení / rozšiřování mezi uživatele</a:t>
            </a:r>
          </a:p>
          <a:p>
            <a:r>
              <a:rPr lang="cs-CZ" dirty="0"/>
              <a:t>nejprve jen mezi interní zaměstnance (bez omezení aplikací)</a:t>
            </a:r>
          </a:p>
          <a:p>
            <a:r>
              <a:rPr lang="cs-CZ" dirty="0"/>
              <a:t>později pro studenty licence MS Office, nově i </a:t>
            </a:r>
            <a:r>
              <a:rPr lang="cs-CZ" dirty="0" err="1"/>
              <a:t>OneDrive</a:t>
            </a:r>
            <a:r>
              <a:rPr lang="cs-CZ" dirty="0"/>
              <a:t> úložiště</a:t>
            </a:r>
          </a:p>
          <a:p>
            <a:r>
              <a:rPr lang="cs-CZ" dirty="0"/>
              <a:t>struktura podobná struktuře organizace (přílišná heterogenita na razantnější řešení např. metadatovou strukturou)</a:t>
            </a:r>
          </a:p>
          <a:p>
            <a:r>
              <a:rPr lang="cs-CZ" dirty="0"/>
              <a:t>centrální uživatelé vytvářející a sdílející obsah, ostatní si pro obsah přijdou</a:t>
            </a:r>
          </a:p>
          <a:p>
            <a:r>
              <a:rPr lang="cs-CZ" dirty="0"/>
              <a:t>školení a manuály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E4792-072E-41C7-827F-8FE821BFE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3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7453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SharePoint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78952"/>
            <a:ext cx="8229600" cy="576411"/>
          </a:xfrm>
        </p:spPr>
        <p:txBody>
          <a:bodyPr/>
          <a:lstStyle/>
          <a:p>
            <a:r>
              <a:rPr lang="cs-CZ" sz="2800" dirty="0"/>
              <a:t>Webová stránka na intranetu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4</a:t>
            </a:fld>
            <a:endParaRPr lang="en-GB" alt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193"/>
            <a:ext cx="9144000" cy="55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6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SharePoint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Seznamy a jednoduchá </a:t>
            </a:r>
            <a:r>
              <a:rPr lang="cs-CZ" dirty="0" err="1"/>
              <a:t>workflow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5</a:t>
            </a:fld>
            <a:endParaRPr lang="en-GB" alt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7736"/>
            <a:ext cx="9152311" cy="43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SharePoint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6</a:t>
            </a:fld>
            <a:endParaRPr lang="en-GB" altLang="cs-C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972"/>
            <a:ext cx="9144000" cy="50690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867403"/>
            <a:ext cx="69589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+mj-lt"/>
              </a:rPr>
              <a:t>Customizovaná</a:t>
            </a:r>
            <a:r>
              <a:rPr lang="cs-CZ" sz="2800" dirty="0">
                <a:latin typeface="+mj-lt"/>
              </a:rPr>
              <a:t> šablona fakultního intranetu </a:t>
            </a:r>
            <a:br>
              <a:rPr lang="cs-CZ" sz="2800" dirty="0">
                <a:latin typeface="+mj-lt"/>
              </a:rPr>
            </a:br>
            <a:r>
              <a:rPr lang="cs-CZ" sz="2800" dirty="0">
                <a:latin typeface="+mj-lt"/>
              </a:rPr>
              <a:t>s knihovnou dokumentů</a:t>
            </a:r>
          </a:p>
        </p:txBody>
      </p:sp>
    </p:spTree>
    <p:extLst>
      <p:ext uri="{BB962C8B-B14F-4D97-AF65-F5344CB8AC3E}">
        <p14:creationId xmlns:p14="http://schemas.microsoft.com/office/powerpoint/2010/main" val="178036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SharePoint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7</a:t>
            </a:fld>
            <a:endParaRPr lang="en-GB" altLang="cs-CZ"/>
          </a:p>
        </p:txBody>
      </p:sp>
      <p:sp>
        <p:nvSpPr>
          <p:cNvPr id="16" name="TextBox 15"/>
          <p:cNvSpPr txBox="1"/>
          <p:nvPr/>
        </p:nvSpPr>
        <p:spPr>
          <a:xfrm>
            <a:off x="467544" y="867403"/>
            <a:ext cx="7718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“Nov</a:t>
            </a:r>
            <a:r>
              <a:rPr lang="cs-CZ" sz="2800" dirty="0">
                <a:latin typeface="+mj-lt"/>
              </a:rPr>
              <a:t>ý vzhled</a:t>
            </a:r>
            <a:r>
              <a:rPr lang="en-US" sz="2800" dirty="0">
                <a:latin typeface="+mj-lt"/>
              </a:rPr>
              <a:t>”</a:t>
            </a:r>
            <a:r>
              <a:rPr lang="cs-CZ" sz="2800" dirty="0">
                <a:latin typeface="+mj-lt"/>
              </a:rPr>
              <a:t>fakultního intranetu </a:t>
            </a:r>
            <a:br>
              <a:rPr lang="cs-CZ" sz="2800" dirty="0">
                <a:latin typeface="+mj-lt"/>
              </a:rPr>
            </a:br>
            <a:r>
              <a:rPr lang="cs-CZ" sz="2800" dirty="0">
                <a:latin typeface="+mj-lt"/>
              </a:rPr>
              <a:t>s knihovnou dokumentů (odklon od customizace)</a:t>
            </a:r>
          </a:p>
        </p:txBody>
      </p:sp>
      <p:pic>
        <p:nvPicPr>
          <p:cNvPr id="6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DF9362AD-84CB-4F6D-B3B6-36B3E29D9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714"/>
            <a:ext cx="9144000" cy="49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SharePoint </a:t>
            </a:r>
            <a:r>
              <a:rPr lang="cs-CZ" dirty="0" err="1"/>
              <a:t>Helper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915000" cy="3151073"/>
          </a:xfrm>
        </p:spPr>
        <p:txBody>
          <a:bodyPr/>
          <a:lstStyle/>
          <a:p>
            <a:r>
              <a:rPr lang="cs-CZ" dirty="0"/>
              <a:t>Vlastní aplikace na bázi </a:t>
            </a:r>
            <a:r>
              <a:rPr lang="cs-CZ" dirty="0" err="1"/>
              <a:t>WebDav</a:t>
            </a:r>
            <a:endParaRPr lang="en-US" dirty="0"/>
          </a:p>
          <a:p>
            <a:r>
              <a:rPr lang="en-US" dirty="0" err="1"/>
              <a:t>Umo</a:t>
            </a:r>
            <a:r>
              <a:rPr lang="cs-CZ" dirty="0" err="1"/>
              <a:t>žňuje</a:t>
            </a:r>
            <a:r>
              <a:rPr lang="cs-CZ" dirty="0"/>
              <a:t> komfortní práci se soubory na intranetu z průzkumníka Windows</a:t>
            </a:r>
          </a:p>
          <a:p>
            <a:r>
              <a:rPr lang="cs-CZ" dirty="0"/>
              <a:t>Udržuje autentizační </a:t>
            </a:r>
            <a:br>
              <a:rPr lang="cs-CZ" dirty="0"/>
            </a:br>
            <a:r>
              <a:rPr lang="cs-CZ" dirty="0" err="1"/>
              <a:t>cookie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8</a:t>
            </a:fld>
            <a:endParaRPr lang="en-GB" alt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" y="4419486"/>
            <a:ext cx="3635055" cy="2423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698" y="3375617"/>
            <a:ext cx="4056734" cy="3580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836712"/>
            <a:ext cx="2613216" cy="23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Výhody / nevýhody 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Výhody</a:t>
            </a:r>
          </a:p>
          <a:p>
            <a:pPr lvl="1"/>
            <a:r>
              <a:rPr lang="cs-CZ" dirty="0"/>
              <a:t>Spolupráce nad dokumenty MS Office i pro externisty</a:t>
            </a:r>
          </a:p>
          <a:p>
            <a:pPr lvl="1"/>
            <a:r>
              <a:rPr lang="cs-CZ" dirty="0"/>
              <a:t>Sdílení místo přeposílání – výborná integrace s desktop i mobilní verzi MS Office</a:t>
            </a:r>
          </a:p>
          <a:p>
            <a:pPr lvl="1"/>
            <a:r>
              <a:rPr lang="cs-CZ" dirty="0"/>
              <a:t>Verzování, individuální a centrální koš</a:t>
            </a:r>
          </a:p>
          <a:p>
            <a:pPr lvl="1"/>
            <a:r>
              <a:rPr lang="cs-CZ" dirty="0"/>
              <a:t>Přístupnost včetně mobilních zařízení</a:t>
            </a:r>
          </a:p>
          <a:p>
            <a:pPr lvl="1"/>
            <a:r>
              <a:rPr lang="cs-CZ" dirty="0"/>
              <a:t>Vyhledávání</a:t>
            </a:r>
            <a:endParaRPr lang="en-US" dirty="0"/>
          </a:p>
          <a:p>
            <a:pPr lvl="1"/>
            <a:r>
              <a:rPr lang="en-US" dirty="0" err="1"/>
              <a:t>Osobn</a:t>
            </a:r>
            <a:r>
              <a:rPr lang="cs-CZ" dirty="0"/>
              <a:t>í </a:t>
            </a:r>
            <a:r>
              <a:rPr lang="en-US" dirty="0"/>
              <a:t>OneDrive p</a:t>
            </a:r>
            <a:r>
              <a:rPr lang="cs-CZ" dirty="0"/>
              <a:t>ro všechny</a:t>
            </a:r>
          </a:p>
          <a:p>
            <a:pPr lvl="1"/>
            <a:r>
              <a:rPr lang="en-US" dirty="0"/>
              <a:t>MS Office pro </a:t>
            </a:r>
            <a:r>
              <a:rPr lang="en-US" dirty="0" err="1"/>
              <a:t>studenty</a:t>
            </a:r>
            <a:r>
              <a:rPr lang="en-US" dirty="0"/>
              <a:t> 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F5EB-9A23-452B-89A7-FC366BABCA8D}" type="slidenum">
              <a:rPr lang="en-GB" altLang="cs-CZ" smtClean="0"/>
              <a:pPr/>
              <a:t>9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66466071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9685DF2B33345BBFA7EEC958015A4" ma:contentTypeVersion="1" ma:contentTypeDescription="Create a new document." ma:contentTypeScope="" ma:versionID="e06ccaeea150b0361fefe05eb52cd543">
  <xsd:schema xmlns:xsd="http://www.w3.org/2001/XMLSchema" xmlns:xs="http://www.w3.org/2001/XMLSchema" xmlns:p="http://schemas.microsoft.com/office/2006/metadata/properties" xmlns:ns3="eaf40452-e526-49cc-9581-a9b7201dbca7" targetNamespace="http://schemas.microsoft.com/office/2006/metadata/properties" ma:root="true" ma:fieldsID="86372bc80367e61c934c0dd2c476a3c2" ns3:_="">
    <xsd:import namespace="eaf40452-e526-49cc-9581-a9b7201dbca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40452-e526-49cc-9581-a9b7201dbc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8B4B5A-ABB4-4A7E-9C9A-272019A17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f40452-e526-49cc-9581-a9b7201db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CBC2F4-2DC8-452D-8238-682EB26E30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ff_template_en_blue</Template>
  <TotalTime>170</TotalTime>
  <Words>436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Výchozí návrh</vt:lpstr>
      <vt:lpstr>Office 365 a SharePoint Online  na Filozofické fakultě UK</vt:lpstr>
      <vt:lpstr>Motivace a fakta</vt:lpstr>
      <vt:lpstr>Nasazení</vt:lpstr>
      <vt:lpstr>SharePoint</vt:lpstr>
      <vt:lpstr>SharePoint</vt:lpstr>
      <vt:lpstr>SharePoint</vt:lpstr>
      <vt:lpstr>SharePoint</vt:lpstr>
      <vt:lpstr>SharePoint Helper</vt:lpstr>
      <vt:lpstr>Výhody / nevýhody </vt:lpstr>
      <vt:lpstr>Výhody / nevýhody</vt:lpstr>
      <vt:lpstr>Nově využívané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Ondrej Tichy</dc:creator>
  <cp:lastModifiedBy>Ondrej Tichy</cp:lastModifiedBy>
  <cp:revision>16</cp:revision>
  <dcterms:created xsi:type="dcterms:W3CDTF">2016-03-09T23:12:55Z</dcterms:created>
  <dcterms:modified xsi:type="dcterms:W3CDTF">2017-05-11T21:33:07Z</dcterms:modified>
</cp:coreProperties>
</file>