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3.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2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6" r:id="rId4"/>
    <p:sldMasterId id="2147483808" r:id="rId5"/>
    <p:sldMasterId id="2147483812" r:id="rId6"/>
    <p:sldMasterId id="2147483816" r:id="rId7"/>
    <p:sldMasterId id="2147483820" r:id="rId8"/>
    <p:sldMasterId id="2147483824" r:id="rId9"/>
    <p:sldMasterId id="2147483828" r:id="rId10"/>
    <p:sldMasterId id="2147483832" r:id="rId11"/>
    <p:sldMasterId id="2147483843" r:id="rId12"/>
    <p:sldMasterId id="2147483854" r:id="rId13"/>
    <p:sldMasterId id="2147483867" r:id="rId14"/>
    <p:sldMasterId id="2147483880" r:id="rId15"/>
    <p:sldMasterId id="2147483884" r:id="rId16"/>
    <p:sldMasterId id="2147483918" r:id="rId17"/>
    <p:sldMasterId id="2147483922" r:id="rId18"/>
    <p:sldMasterId id="2147483947" r:id="rId19"/>
    <p:sldMasterId id="2147483972" r:id="rId20"/>
    <p:sldMasterId id="2147483994" r:id="rId21"/>
    <p:sldMasterId id="2147484019" r:id="rId22"/>
    <p:sldMasterId id="2147484091" r:id="rId23"/>
    <p:sldMasterId id="2147484129" r:id="rId24"/>
    <p:sldMasterId id="2147484154" r:id="rId25"/>
    <p:sldMasterId id="2147484187" r:id="rId26"/>
    <p:sldMasterId id="2147484241" r:id="rId27"/>
    <p:sldMasterId id="2147484288" r:id="rId28"/>
    <p:sldMasterId id="2147484311" r:id="rId29"/>
  </p:sldMasterIdLst>
  <p:notesMasterIdLst>
    <p:notesMasterId r:id="rId42"/>
  </p:notesMasterIdLst>
  <p:handoutMasterIdLst>
    <p:handoutMasterId r:id="rId43"/>
  </p:handoutMasterIdLst>
  <p:sldIdLst>
    <p:sldId id="687" r:id="rId30"/>
    <p:sldId id="850" r:id="rId31"/>
    <p:sldId id="801" r:id="rId32"/>
    <p:sldId id="853" r:id="rId33"/>
    <p:sldId id="855" r:id="rId34"/>
    <p:sldId id="857" r:id="rId35"/>
    <p:sldId id="859" r:id="rId36"/>
    <p:sldId id="861" r:id="rId37"/>
    <p:sldId id="858" r:id="rId38"/>
    <p:sldId id="860" r:id="rId39"/>
    <p:sldId id="852" r:id="rId40"/>
    <p:sldId id="679" r:id="rId41"/>
  </p:sldIdLst>
  <p:sldSz cx="9144000" cy="6858000" type="screen4x3"/>
  <p:notesSz cx="6858000" cy="9874250"/>
  <p:defaultTextStyle>
    <a:defPPr>
      <a:defRPr lang="en-US"/>
    </a:defPPr>
    <a:lvl1pPr marL="0" algn="l" defTabSz="767192" rtl="0" eaLnBrk="1" latinLnBrk="0" hangingPunct="1">
      <a:defRPr sz="1500" kern="1200">
        <a:solidFill>
          <a:schemeClr val="tx1"/>
        </a:solidFill>
        <a:latin typeface="+mn-lt"/>
        <a:ea typeface="+mn-ea"/>
        <a:cs typeface="+mn-cs"/>
      </a:defRPr>
    </a:lvl1pPr>
    <a:lvl2pPr marL="383603" algn="l" defTabSz="767192" rtl="0" eaLnBrk="1" latinLnBrk="0" hangingPunct="1">
      <a:defRPr sz="1500" kern="1200">
        <a:solidFill>
          <a:schemeClr val="tx1"/>
        </a:solidFill>
        <a:latin typeface="+mn-lt"/>
        <a:ea typeface="+mn-ea"/>
        <a:cs typeface="+mn-cs"/>
      </a:defRPr>
    </a:lvl2pPr>
    <a:lvl3pPr marL="767192" algn="l" defTabSz="767192" rtl="0" eaLnBrk="1" latinLnBrk="0" hangingPunct="1">
      <a:defRPr sz="1500" kern="1200">
        <a:solidFill>
          <a:schemeClr val="tx1"/>
        </a:solidFill>
        <a:latin typeface="+mn-lt"/>
        <a:ea typeface="+mn-ea"/>
        <a:cs typeface="+mn-cs"/>
      </a:defRPr>
    </a:lvl3pPr>
    <a:lvl4pPr marL="1150789" algn="l" defTabSz="767192" rtl="0" eaLnBrk="1" latinLnBrk="0" hangingPunct="1">
      <a:defRPr sz="1500" kern="1200">
        <a:solidFill>
          <a:schemeClr val="tx1"/>
        </a:solidFill>
        <a:latin typeface="+mn-lt"/>
        <a:ea typeface="+mn-ea"/>
        <a:cs typeface="+mn-cs"/>
      </a:defRPr>
    </a:lvl4pPr>
    <a:lvl5pPr marL="1534385" algn="l" defTabSz="767192" rtl="0" eaLnBrk="1" latinLnBrk="0" hangingPunct="1">
      <a:defRPr sz="1500" kern="1200">
        <a:solidFill>
          <a:schemeClr val="tx1"/>
        </a:solidFill>
        <a:latin typeface="+mn-lt"/>
        <a:ea typeface="+mn-ea"/>
        <a:cs typeface="+mn-cs"/>
      </a:defRPr>
    </a:lvl5pPr>
    <a:lvl6pPr marL="1917988" algn="l" defTabSz="767192" rtl="0" eaLnBrk="1" latinLnBrk="0" hangingPunct="1">
      <a:defRPr sz="1500" kern="1200">
        <a:solidFill>
          <a:schemeClr val="tx1"/>
        </a:solidFill>
        <a:latin typeface="+mn-lt"/>
        <a:ea typeface="+mn-ea"/>
        <a:cs typeface="+mn-cs"/>
      </a:defRPr>
    </a:lvl6pPr>
    <a:lvl7pPr marL="2301590" algn="l" defTabSz="767192" rtl="0" eaLnBrk="1" latinLnBrk="0" hangingPunct="1">
      <a:defRPr sz="1500" kern="1200">
        <a:solidFill>
          <a:schemeClr val="tx1"/>
        </a:solidFill>
        <a:latin typeface="+mn-lt"/>
        <a:ea typeface="+mn-ea"/>
        <a:cs typeface="+mn-cs"/>
      </a:defRPr>
    </a:lvl7pPr>
    <a:lvl8pPr marL="2685184" algn="l" defTabSz="767192" rtl="0" eaLnBrk="1" latinLnBrk="0" hangingPunct="1">
      <a:defRPr sz="1500" kern="1200">
        <a:solidFill>
          <a:schemeClr val="tx1"/>
        </a:solidFill>
        <a:latin typeface="+mn-lt"/>
        <a:ea typeface="+mn-ea"/>
        <a:cs typeface="+mn-cs"/>
      </a:defRPr>
    </a:lvl8pPr>
    <a:lvl9pPr marL="3068770" algn="l" defTabSz="767192" rtl="0" eaLnBrk="1" latinLnBrk="0" hangingPunct="1">
      <a:defRPr sz="1500" kern="1200">
        <a:solidFill>
          <a:schemeClr val="tx1"/>
        </a:solidFill>
        <a:latin typeface="+mn-lt"/>
        <a:ea typeface="+mn-ea"/>
        <a:cs typeface="+mn-cs"/>
      </a:defRPr>
    </a:lvl9pPr>
  </p:defaultTextStyle>
  <p:extLst>
    <p:ext uri="{521415D9-36F7-43E2-AB2F-B90AF26B5E84}">
      <p14:sectionLst xmlns:p14="http://schemas.microsoft.com/office/powerpoint/2010/main">
        <p14:section name="Úvod a agenda" id="{8E2A2087-7B34-49E9-BF20-26C245F4E8ED}">
          <p14:sldIdLst>
            <p14:sldId id="687"/>
            <p14:sldId id="850"/>
          </p14:sldIdLst>
        </p14:section>
        <p14:section name="Přehled možností Office 365 pro školy" id="{5A21C27E-FA47-4068-B657-B3DE6DE5CB98}">
          <p14:sldIdLst>
            <p14:sldId id="801"/>
            <p14:sldId id="853"/>
            <p14:sldId id="855"/>
            <p14:sldId id="857"/>
            <p14:sldId id="859"/>
            <p14:sldId id="861"/>
            <p14:sldId id="858"/>
            <p14:sldId id="860"/>
          </p14:sldIdLst>
        </p14:section>
        <p14:section name="Licencování" id="{5CB62031-6DA9-4DCD-A793-2994D0D1207A}">
          <p14:sldIdLst>
            <p14:sldId id="852"/>
          </p14:sldIdLst>
        </p14:section>
        <p14:section name="Závěr" id="{F28D14BA-5045-4273-AE87-FF187E481123}">
          <p14:sldIdLst>
            <p14:sldId id="679"/>
          </p14:sldIdLst>
        </p14:section>
      </p14:sectionLst>
    </p:ext>
    <p:ext uri="{EFAFB233-063F-42B5-8137-9DF3F51BA10A}">
      <p15:sldGuideLst xmlns:p15="http://schemas.microsoft.com/office/powerpoint/2012/main">
        <p15:guide id="1" orient="horz" pos="275">
          <p15:clr>
            <a:srgbClr val="A4A3A4"/>
          </p15:clr>
        </p15:guide>
        <p15:guide id="2" orient="horz" pos="3977">
          <p15:clr>
            <a:srgbClr val="A4A3A4"/>
          </p15:clr>
        </p15:guide>
        <p15:guide id="3" orient="horz" pos="755">
          <p15:clr>
            <a:srgbClr val="A4A3A4"/>
          </p15:clr>
        </p15:guide>
        <p15:guide id="4" orient="horz" pos="555">
          <p15:clr>
            <a:srgbClr val="A4A3A4"/>
          </p15:clr>
        </p15:guide>
        <p15:guide id="5" orient="horz" pos="999">
          <p15:clr>
            <a:srgbClr val="A4A3A4"/>
          </p15:clr>
        </p15:guide>
        <p15:guide id="6" orient="horz" pos="1225">
          <p15:clr>
            <a:srgbClr val="A4A3A4"/>
          </p15:clr>
        </p15:guide>
        <p15:guide id="7" pos="199">
          <p15:clr>
            <a:srgbClr val="A4A3A4"/>
          </p15:clr>
        </p15:guide>
        <p15:guide id="8" pos="5586">
          <p15:clr>
            <a:srgbClr val="A4A3A4"/>
          </p15:clr>
        </p15:guide>
      </p15:sldGuideLst>
    </p:ext>
    <p:ext uri="{2D200454-40CA-4A62-9FC3-DE9A4176ACB9}">
      <p15:notesGuideLst xmlns:p15="http://schemas.microsoft.com/office/powerpoint/2012/main">
        <p15:guide id="1" orient="horz" pos="311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j Mukherjee" initials="Raj" lastIdx="1" clrIdx="0"/>
  <p:cmAuthor id="1"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AB2"/>
    <a:srgbClr val="0070C0"/>
    <a:srgbClr val="2E7237"/>
    <a:srgbClr val="0072C6"/>
    <a:srgbClr val="EF8025"/>
    <a:srgbClr val="CFCFD1"/>
    <a:srgbClr val="C2C2C4"/>
    <a:srgbClr val="C6C6C8"/>
    <a:srgbClr val="00B3C8"/>
    <a:srgbClr val="C71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3" autoAdjust="0"/>
    <p:restoredTop sz="94434" autoAdjust="0"/>
  </p:normalViewPr>
  <p:slideViewPr>
    <p:cSldViewPr snapToGrid="0">
      <p:cViewPr varScale="1">
        <p:scale>
          <a:sx n="124" d="100"/>
          <a:sy n="124" d="100"/>
        </p:scale>
        <p:origin x="1498" y="101"/>
      </p:cViewPr>
      <p:guideLst>
        <p:guide orient="horz" pos="275"/>
        <p:guide orient="horz" pos="3977"/>
        <p:guide orient="horz" pos="755"/>
        <p:guide orient="horz" pos="555"/>
        <p:guide orient="horz" pos="999"/>
        <p:guide orient="horz" pos="1225"/>
        <p:guide pos="199"/>
        <p:guide pos="5586"/>
      </p:guideLst>
    </p:cSldViewPr>
  </p:slideViewPr>
  <p:outlineViewPr>
    <p:cViewPr>
      <p:scale>
        <a:sx n="33" d="100"/>
        <a:sy n="33" d="100"/>
      </p:scale>
      <p:origin x="0" y="1842"/>
    </p:cViewPr>
  </p:outlineViewPr>
  <p:notesTextViewPr>
    <p:cViewPr>
      <p:scale>
        <a:sx n="100" d="100"/>
        <a:sy n="100" d="100"/>
      </p:scale>
      <p:origin x="0" y="0"/>
    </p:cViewPr>
  </p:notesTextViewPr>
  <p:sorterViewPr>
    <p:cViewPr>
      <p:scale>
        <a:sx n="70" d="100"/>
        <a:sy n="70" d="100"/>
      </p:scale>
      <p:origin x="0" y="954"/>
    </p:cViewPr>
  </p:sorterViewPr>
  <p:notesViewPr>
    <p:cSldViewPr snapToGrid="0" showGuides="1">
      <p:cViewPr>
        <p:scale>
          <a:sx n="124" d="100"/>
          <a:sy n="124" d="100"/>
        </p:scale>
        <p:origin x="3432" y="-1133"/>
      </p:cViewPr>
      <p:guideLst>
        <p:guide orient="horz" pos="311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5.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Master" Target="slideMasters/slideMaster26.xml"/><Relationship Id="rId41"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2.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3884613" y="0"/>
            <a:ext cx="2971800" cy="493713"/>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5/11/2017</a:t>
            </a:fld>
            <a:endParaRPr lang="en-US" dirty="0">
              <a:latin typeface="Segoe UI" pitchFamily="34" charset="0"/>
            </a:endParaRPr>
          </a:p>
        </p:txBody>
      </p:sp>
      <p:sp>
        <p:nvSpPr>
          <p:cNvPr id="4" name="Footer Placeholder 3"/>
          <p:cNvSpPr>
            <a:spLocks noGrp="1"/>
          </p:cNvSpPr>
          <p:nvPr>
            <p:ph type="ftr" sz="quarter" idx="2"/>
          </p:nvPr>
        </p:nvSpPr>
        <p:spPr>
          <a:xfrm>
            <a:off x="0" y="9378824"/>
            <a:ext cx="6248400" cy="493713"/>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400" y="9378824"/>
            <a:ext cx="608013" cy="493713"/>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82901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3713"/>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3884613" y="0"/>
            <a:ext cx="2971800" cy="493713"/>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5/11/2017</a:t>
            </a:fld>
            <a:endParaRPr lang="en-US" dirty="0"/>
          </a:p>
        </p:txBody>
      </p:sp>
      <p:sp>
        <p:nvSpPr>
          <p:cNvPr id="4" name="Slide Image Placeholder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690269"/>
            <a:ext cx="5486400" cy="44434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8824"/>
            <a:ext cx="6172200" cy="493713"/>
          </a:xfrm>
          <a:prstGeom prst="rect">
            <a:avLst/>
          </a:prstGeom>
        </p:spPr>
        <p:txBody>
          <a:bodyPr vert="horz" lIns="91440" tIns="45720" rIns="91440" bIns="45720" rtlCol="0" anchor="b"/>
          <a:lstStyle>
            <a:lvl1pPr algn="l">
              <a:defRPr sz="500">
                <a:latin typeface="Segoe" pitchFamily="34" charset="0"/>
              </a:defRPr>
            </a:lvl1pPr>
          </a:lstStyle>
          <a:p>
            <a:r>
              <a:rPr lang="en-US"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200" y="9378824"/>
            <a:ext cx="684213" cy="493713"/>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124071592"/>
      </p:ext>
    </p:extLst>
  </p:cSld>
  <p:clrMap bg1="lt1" tx1="dk1" bg2="lt2" tx2="dk2" accent1="accent1" accent2="accent2" accent3="accent3" accent4="accent4" accent5="accent5" accent6="accent6" hlink="hlink" folHlink="folHlink"/>
  <p:notesStyle>
    <a:lvl1pPr marL="0" algn="l" defTabSz="767192" rtl="0" eaLnBrk="1" latinLnBrk="0" hangingPunct="1">
      <a:lnSpc>
        <a:spcPct val="90000"/>
      </a:lnSpc>
      <a:spcAft>
        <a:spcPts val="280"/>
      </a:spcAft>
      <a:defRPr sz="800" kern="1200">
        <a:solidFill>
          <a:schemeClr val="tx1"/>
        </a:solidFill>
        <a:latin typeface="Segoe UI" pitchFamily="34" charset="0"/>
        <a:ea typeface="+mn-ea"/>
        <a:cs typeface="+mn-cs"/>
      </a:defRPr>
    </a:lvl1pPr>
    <a:lvl2pPr marL="178700" indent="-88789" algn="l" defTabSz="767192" rtl="0" eaLnBrk="1" latinLnBrk="0" hangingPunct="1">
      <a:lnSpc>
        <a:spcPct val="90000"/>
      </a:lnSpc>
      <a:spcAft>
        <a:spcPts val="280"/>
      </a:spcAft>
      <a:buFont typeface="Arial" pitchFamily="34" charset="0"/>
      <a:buChar char="•"/>
      <a:defRPr sz="800" kern="1200">
        <a:solidFill>
          <a:schemeClr val="tx1"/>
        </a:solidFill>
        <a:latin typeface="Segoe UI" pitchFamily="34" charset="0"/>
        <a:ea typeface="+mn-ea"/>
        <a:cs typeface="+mn-cs"/>
      </a:defRPr>
    </a:lvl2pPr>
    <a:lvl3pPr marL="275261" indent="-96571" algn="l" defTabSz="767192" rtl="0" eaLnBrk="1" latinLnBrk="0" hangingPunct="1">
      <a:lnSpc>
        <a:spcPct val="90000"/>
      </a:lnSpc>
      <a:spcAft>
        <a:spcPts val="280"/>
      </a:spcAft>
      <a:buFont typeface="Arial" pitchFamily="34" charset="0"/>
      <a:buChar char="•"/>
      <a:defRPr sz="800" kern="1200">
        <a:solidFill>
          <a:schemeClr val="tx1"/>
        </a:solidFill>
        <a:latin typeface="Segoe UI" pitchFamily="34" charset="0"/>
        <a:ea typeface="+mn-ea"/>
        <a:cs typeface="+mn-cs"/>
      </a:defRPr>
    </a:lvl3pPr>
    <a:lvl4pPr marL="405112" indent="-123209" algn="l" defTabSz="767192" rtl="0" eaLnBrk="1" latinLnBrk="0" hangingPunct="1">
      <a:lnSpc>
        <a:spcPct val="90000"/>
      </a:lnSpc>
      <a:spcAft>
        <a:spcPts val="280"/>
      </a:spcAft>
      <a:buFont typeface="Arial" pitchFamily="34" charset="0"/>
      <a:buChar char="•"/>
      <a:defRPr sz="800" kern="1200">
        <a:solidFill>
          <a:schemeClr val="tx1"/>
        </a:solidFill>
        <a:latin typeface="Segoe UI" pitchFamily="34" charset="0"/>
        <a:ea typeface="+mn-ea"/>
        <a:cs typeface="+mn-cs"/>
      </a:defRPr>
    </a:lvl4pPr>
    <a:lvl5pPr marL="516130" indent="-96571" algn="l" defTabSz="767192" rtl="0" eaLnBrk="1" latinLnBrk="0" hangingPunct="1">
      <a:lnSpc>
        <a:spcPct val="90000"/>
      </a:lnSpc>
      <a:spcAft>
        <a:spcPts val="280"/>
      </a:spcAft>
      <a:buFont typeface="Arial" pitchFamily="34" charset="0"/>
      <a:buChar char="•"/>
      <a:defRPr sz="800" kern="1200">
        <a:solidFill>
          <a:schemeClr val="tx1"/>
        </a:solidFill>
        <a:latin typeface="Segoe UI" pitchFamily="34" charset="0"/>
        <a:ea typeface="+mn-ea"/>
        <a:cs typeface="+mn-cs"/>
      </a:defRPr>
    </a:lvl5pPr>
    <a:lvl6pPr marL="1917988" algn="l" defTabSz="767192" rtl="0" eaLnBrk="1" latinLnBrk="0" hangingPunct="1">
      <a:defRPr sz="1000" kern="1200">
        <a:solidFill>
          <a:schemeClr val="tx1"/>
        </a:solidFill>
        <a:latin typeface="+mn-lt"/>
        <a:ea typeface="+mn-ea"/>
        <a:cs typeface="+mn-cs"/>
      </a:defRPr>
    </a:lvl6pPr>
    <a:lvl7pPr marL="2301590" algn="l" defTabSz="767192" rtl="0" eaLnBrk="1" latinLnBrk="0" hangingPunct="1">
      <a:defRPr sz="1000" kern="1200">
        <a:solidFill>
          <a:schemeClr val="tx1"/>
        </a:solidFill>
        <a:latin typeface="+mn-lt"/>
        <a:ea typeface="+mn-ea"/>
        <a:cs typeface="+mn-cs"/>
      </a:defRPr>
    </a:lvl7pPr>
    <a:lvl8pPr marL="2685184" algn="l" defTabSz="767192" rtl="0" eaLnBrk="1" latinLnBrk="0" hangingPunct="1">
      <a:defRPr sz="1000" kern="1200">
        <a:solidFill>
          <a:schemeClr val="tx1"/>
        </a:solidFill>
        <a:latin typeface="+mn-lt"/>
        <a:ea typeface="+mn-ea"/>
        <a:cs typeface="+mn-cs"/>
      </a:defRPr>
    </a:lvl8pPr>
    <a:lvl9pPr marL="3068770" algn="l" defTabSz="76719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4664A66-7F43-48D1-91D2-AE7A931D6495}" type="datetime1">
              <a:rPr lang="en-US" smtClean="0">
                <a:solidFill>
                  <a:prstClr val="black"/>
                </a:solidFill>
              </a:rPr>
              <a:pPr/>
              <a:t>5/11/2017</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
        <p:nvSpPr>
          <p:cNvPr id="8"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solidFill>
                  <a:prstClr val="black"/>
                </a:solidFill>
              </a:rPr>
              <a:t>Microsoft Lync</a:t>
            </a:r>
          </a:p>
        </p:txBody>
      </p:sp>
      <p:sp>
        <p:nvSpPr>
          <p:cNvPr id="9" name="Footer Placeholder 7"/>
          <p:cNvSpPr>
            <a:spLocks noGrp="1"/>
          </p:cNvSpPr>
          <p:nvPr>
            <p:ph type="ftr" sz="quarter" idx="4"/>
          </p:nvPr>
        </p:nvSpPr>
        <p:spPr>
          <a:xfrm>
            <a:off x="0" y="8685212"/>
            <a:ext cx="5795010" cy="366191"/>
          </a:xfrm>
          <a:prstGeom prst="rect">
            <a:avLst/>
          </a:prstGeom>
        </p:spPr>
        <p:txBody>
          <a:bodyPr vert="horz" lIns="0" tIns="45720" rIns="91440" bIns="45720" rtlCol="0" anchor="b"/>
          <a:lstStyle>
            <a:lvl1pPr algn="l">
              <a:defRPr sz="1200"/>
            </a:lvl1pPr>
          </a:lstStyle>
          <a:p>
            <a:pPr marL="231775" defTabSz="91409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754478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classroom</a:t>
            </a:r>
            <a:r>
              <a:rPr lang="cs-CZ" dirty="0"/>
              <a:t>, </a:t>
            </a:r>
            <a:r>
              <a:rPr lang="cs-CZ" dirty="0" err="1"/>
              <a:t>onenote</a:t>
            </a:r>
            <a:r>
              <a:rPr lang="cs-CZ" dirty="0"/>
              <a:t> </a:t>
            </a:r>
            <a:r>
              <a:rPr lang="cs-CZ" dirty="0" err="1"/>
              <a:t>class</a:t>
            </a:r>
            <a:r>
              <a:rPr lang="cs-CZ" dirty="0"/>
              <a:t> </a:t>
            </a:r>
            <a:r>
              <a:rPr lang="cs-CZ" dirty="0" err="1"/>
              <a:t>nootebook</a:t>
            </a:r>
            <a:r>
              <a:rPr lang="cs-CZ" dirty="0"/>
              <a:t>, mobilní aplikace (O365 skupiny, </a:t>
            </a:r>
            <a:r>
              <a:rPr lang="cs-CZ" dirty="0" err="1"/>
              <a:t>Classroom</a:t>
            </a:r>
            <a:r>
              <a:rPr lang="cs-CZ" dirty="0"/>
              <a:t>, OneNote)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2182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dirty="0"/>
          </a:p>
        </p:txBody>
      </p:sp>
      <p:sp>
        <p:nvSpPr>
          <p:cNvPr id="4" name="Date Placeholder 3"/>
          <p:cNvSpPr>
            <a:spLocks noGrp="1"/>
          </p:cNvSpPr>
          <p:nvPr>
            <p:ph type="dt" idx="10"/>
          </p:nvPr>
        </p:nvSpPr>
        <p:spPr/>
        <p:txBody>
          <a:bodyPr/>
          <a:lstStyle/>
          <a:p>
            <a:fld id="{D6DDADEE-5CA5-468A-9BF3-116CAE57484D}" type="datetime1">
              <a:rPr lang="en-US" smtClean="0">
                <a:solidFill>
                  <a:prstClr val="black"/>
                </a:solidFill>
              </a:rPr>
              <a:pPr/>
              <a:t>5/11/2017</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2898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BB6559B-C68D-49B4-97AE-9BB74C417927}" type="datetime1">
              <a:rPr lang="en-US" smtClean="0">
                <a:solidFill>
                  <a:prstClr val="black"/>
                </a:solidFill>
              </a:rPr>
              <a:pPr/>
              <a:t>5/11/2017</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01287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767192" rtl="0" eaLnBrk="1" fontAlgn="auto" latinLnBrk="0" hangingPunct="1">
              <a:lnSpc>
                <a:spcPct val="100000"/>
              </a:lnSpc>
              <a:spcBef>
                <a:spcPts val="0"/>
              </a:spcBef>
              <a:spcAft>
                <a:spcPts val="0"/>
              </a:spcAft>
              <a:buClrTx/>
              <a:buSzTx/>
              <a:buFontTx/>
              <a:buNone/>
              <a:tabLst/>
              <a:defRPr/>
            </a:pPr>
            <a:fld id="{40E81034-F825-4F90-A6E2-5E7506729C56}"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767192" rtl="0" eaLnBrk="1" fontAlgn="auto" latinLnBrk="0" hangingPunct="1">
                <a:lnSpc>
                  <a:spcPct val="100000"/>
                </a:lnSpc>
                <a:spcBef>
                  <a:spcPts val="0"/>
                </a:spcBef>
                <a:spcAft>
                  <a:spcPts val="0"/>
                </a:spcAft>
                <a:buClrTx/>
                <a:buSzTx/>
                <a:buFontTx/>
                <a:buNone/>
                <a:tabLst/>
                <a:defRPr/>
              </a:pPr>
              <a:t>5/11/2017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76719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76719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Header Placeholder 5"/>
          <p:cNvSpPr>
            <a:spLocks noGrp="1"/>
          </p:cNvSpPr>
          <p:nvPr>
            <p:ph type="hdr" sz="quarter" idx="12"/>
          </p:nvPr>
        </p:nvSpPr>
        <p:spPr/>
        <p:txBody>
          <a:bodyPr/>
          <a:lstStyle/>
          <a:p>
            <a:pPr marL="0" marR="0" lvl="0" indent="0" algn="l" defTabSz="767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Office365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Footer Placeholder 6"/>
          <p:cNvSpPr>
            <a:spLocks noGrp="1"/>
          </p:cNvSpPr>
          <p:nvPr>
            <p:ph type="ftr" sz="quarter" idx="13"/>
          </p:nvPr>
        </p:nvSpPr>
        <p:spPr/>
        <p:txBody>
          <a:bodyPr/>
          <a:lstStyle/>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6401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3978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rezervace místností, </a:t>
            </a:r>
            <a:r>
              <a:rPr lang="en-US" dirty="0"/>
              <a:t>find time, OneNote, </a:t>
            </a:r>
            <a:r>
              <a:rPr lang="en-US" dirty="0" err="1"/>
              <a:t>synchronizace</a:t>
            </a:r>
            <a:r>
              <a:rPr lang="en-US" dirty="0"/>
              <a:t> OneDrive, </a:t>
            </a:r>
            <a:r>
              <a:rPr lang="cs-CZ" dirty="0"/>
              <a:t>sdílení souborů/adresářů, společná práce nad dokumenty</a:t>
            </a:r>
            <a:r>
              <a:rPr lang="en-US" dirty="0"/>
              <a:t> – </a:t>
            </a:r>
            <a:r>
              <a:rPr lang="en-US" dirty="0" err="1"/>
              <a:t>jedna</a:t>
            </a:r>
            <a:r>
              <a:rPr lang="en-US" dirty="0"/>
              <a:t> </a:t>
            </a:r>
            <a:r>
              <a:rPr lang="en-US" dirty="0" err="1"/>
              <a:t>verze</a:t>
            </a:r>
            <a:r>
              <a:rPr lang="en-US" dirty="0"/>
              <a:t> </a:t>
            </a:r>
            <a:r>
              <a:rPr lang="en-US" dirty="0" err="1"/>
              <a:t>pravdy</a:t>
            </a:r>
            <a:r>
              <a:rPr lang="cs-CZ" dirty="0"/>
              <a:t>, historie verzí, mobilní aplikace (OneNote, </a:t>
            </a:r>
            <a:r>
              <a:rPr lang="cs-CZ" dirty="0" err="1"/>
              <a:t>OneDrive</a:t>
            </a:r>
            <a:r>
              <a:rPr lang="cs-CZ" dirty="0"/>
              <a:t>, Outlook, Office)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389472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vytváření skupiny, typy skupin (soukromá vs. veřejná, PLC), přidávání členů, pozvat ostatní, hromadné emaily, komunikace, kalendář, </a:t>
            </a:r>
            <a:r>
              <a:rPr lang="cs-CZ" dirty="0" err="1"/>
              <a:t>onenote</a:t>
            </a:r>
            <a:r>
              <a:rPr lang="cs-CZ" dirty="0"/>
              <a:t>, </a:t>
            </a:r>
            <a:r>
              <a:rPr lang="cs-CZ" dirty="0" err="1"/>
              <a:t>onedrive</a:t>
            </a:r>
            <a:r>
              <a:rPr lang="cs-CZ" dirty="0"/>
              <a:t>, externí spolupracovníci, plánovač, mobilní aplikace, týmové weby pro </a:t>
            </a:r>
            <a:r>
              <a:rPr lang="cs-CZ" dirty="0" err="1"/>
              <a:t>custom</a:t>
            </a:r>
            <a:r>
              <a:rPr lang="cs-CZ" dirty="0"/>
              <a:t> web (náročnější požadavky) – aktuality, další aplikace, vlastní seznam (nový sloupec, úprava zobrazení)</a:t>
            </a:r>
            <a:r>
              <a:rPr lang="en-US" dirty="0"/>
              <a:t>, </a:t>
            </a:r>
            <a:r>
              <a:rPr lang="cs-CZ" dirty="0"/>
              <a:t>upozornění na změny, </a:t>
            </a:r>
            <a:r>
              <a:rPr lang="cs-CZ" dirty="0" err="1"/>
              <a:t>workflow</a:t>
            </a:r>
            <a:endParaRPr lang="cs-CZ"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78281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založeno na skupinách O365, vlastní aplikace, důraz na komunikaci (i online) – propojení se SFB</a:t>
            </a:r>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51347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vyhledání skupiny, mobilní aplikace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329075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67418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datové zdroje, modely, reporty, publikování sestav,</a:t>
            </a:r>
            <a:r>
              <a:rPr lang="en-US" dirty="0"/>
              <a:t> </a:t>
            </a:r>
            <a:r>
              <a:rPr lang="en-US" dirty="0" err="1"/>
              <a:t>sd</a:t>
            </a:r>
            <a:r>
              <a:rPr lang="cs-CZ" dirty="0" err="1"/>
              <a:t>ílení</a:t>
            </a:r>
            <a:r>
              <a:rPr lang="cs-CZ" dirty="0"/>
              <a:t> </a:t>
            </a:r>
            <a:r>
              <a:rPr lang="cs-CZ" dirty="0" err="1"/>
              <a:t>dashboardů</a:t>
            </a:r>
            <a:r>
              <a:rPr lang="cs-CZ" dirty="0"/>
              <a:t>, </a:t>
            </a:r>
            <a:r>
              <a:rPr lang="cs-CZ" dirty="0" err="1"/>
              <a:t>real</a:t>
            </a:r>
            <a:r>
              <a:rPr lang="cs-CZ" dirty="0"/>
              <a:t> </a:t>
            </a:r>
            <a:r>
              <a:rPr lang="cs-CZ" dirty="0" err="1"/>
              <a:t>time</a:t>
            </a:r>
            <a:r>
              <a:rPr lang="cs-CZ" dirty="0"/>
              <a:t> data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41275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g"/><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g"/><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3.xml"/><Relationship Id="rId4" Type="http://schemas.openxmlformats.org/officeDocument/2006/relationships/image" Target="../media/image40.png"/></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24.xml"/><Relationship Id="rId4" Type="http://schemas.openxmlformats.org/officeDocument/2006/relationships/image" Target="../media/image50.png"/></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g"/><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df"/><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df"/><Relationship Id="rId1" Type="http://schemas.openxmlformats.org/officeDocument/2006/relationships/slideMaster" Target="../slideMasters/slideMaster10.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df"/><Relationship Id="rId1" Type="http://schemas.openxmlformats.org/officeDocument/2006/relationships/slideMaster" Target="../slideMasters/slideMaster10.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df"/><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df"/><Relationship Id="rId1" Type="http://schemas.openxmlformats.org/officeDocument/2006/relationships/slideMaster" Target="../slideMasters/slideMaster1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df"/><Relationship Id="rId1" Type="http://schemas.openxmlformats.org/officeDocument/2006/relationships/slideMaster" Target="../slideMasters/slideMaster11.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8055053" y="429492"/>
            <a:ext cx="812164" cy="163720"/>
            <a:chOff x="3602038" y="1063626"/>
            <a:chExt cx="4365626" cy="722312"/>
          </a:xfrm>
        </p:grpSpPr>
        <p:sp>
          <p:nvSpPr>
            <p:cNvPr id="9" name="Freeform 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3700323" y="1954476"/>
            <a:ext cx="5167407" cy="968834"/>
          </a:xfrm>
        </p:spPr>
        <p:txBody>
          <a:bodyPr anchor="b">
            <a:noAutofit/>
          </a:bodyPr>
          <a:lstStyle>
            <a:lvl1pPr>
              <a:lnSpc>
                <a:spcPct val="90000"/>
              </a:lnSpc>
              <a:defRPr sz="3400" baseline="0"/>
            </a:lvl1pPr>
          </a:lstStyle>
          <a:p>
            <a:r>
              <a:rPr lang="en-US"/>
              <a:t>Click to edit Master title style</a:t>
            </a:r>
            <a:endParaRPr lang="en-US" dirty="0"/>
          </a:p>
        </p:txBody>
      </p:sp>
      <p:sp>
        <p:nvSpPr>
          <p:cNvPr id="3" name="Subtitle 2"/>
          <p:cNvSpPr>
            <a:spLocks noGrp="1"/>
          </p:cNvSpPr>
          <p:nvPr>
            <p:ph type="subTitle" idx="1"/>
          </p:nvPr>
        </p:nvSpPr>
        <p:spPr>
          <a:xfrm>
            <a:off x="3700129" y="2978728"/>
            <a:ext cx="5167575" cy="463255"/>
          </a:xfrm>
        </p:spPr>
        <p:txBody>
          <a:bodyPr anchor="ctr">
            <a:noAutofit/>
          </a:bodyPr>
          <a:lstStyle>
            <a:lvl1pPr marL="0" indent="0" algn="l">
              <a:lnSpc>
                <a:spcPct val="90000"/>
              </a:lnSpc>
              <a:spcBef>
                <a:spcPts val="0"/>
              </a:spcBef>
              <a:buNone/>
              <a:defRPr sz="1700">
                <a:solidFill>
                  <a:schemeClr val="tx2">
                    <a:alpha val="99000"/>
                  </a:schemeClr>
                </a:solidFill>
              </a:defRPr>
            </a:lvl1pPr>
            <a:lvl2pPr marL="383559" indent="0" algn="ctr">
              <a:buNone/>
              <a:defRPr>
                <a:solidFill>
                  <a:schemeClr val="tx1">
                    <a:tint val="75000"/>
                  </a:schemeClr>
                </a:solidFill>
              </a:defRPr>
            </a:lvl2pPr>
            <a:lvl3pPr marL="767105" indent="0" algn="ctr">
              <a:buNone/>
              <a:defRPr>
                <a:solidFill>
                  <a:schemeClr val="tx1">
                    <a:tint val="75000"/>
                  </a:schemeClr>
                </a:solidFill>
              </a:defRPr>
            </a:lvl3pPr>
            <a:lvl4pPr marL="1150657" indent="0" algn="ctr">
              <a:buNone/>
              <a:defRPr>
                <a:solidFill>
                  <a:schemeClr val="tx1">
                    <a:tint val="75000"/>
                  </a:schemeClr>
                </a:solidFill>
              </a:defRPr>
            </a:lvl4pPr>
            <a:lvl5pPr marL="1534211" indent="0" algn="ctr">
              <a:buNone/>
              <a:defRPr>
                <a:solidFill>
                  <a:schemeClr val="tx1">
                    <a:tint val="75000"/>
                  </a:schemeClr>
                </a:solidFill>
              </a:defRPr>
            </a:lvl5pPr>
            <a:lvl6pPr marL="1917770" indent="0" algn="ctr">
              <a:buNone/>
              <a:defRPr>
                <a:solidFill>
                  <a:schemeClr val="tx1">
                    <a:tint val="75000"/>
                  </a:schemeClr>
                </a:solidFill>
              </a:defRPr>
            </a:lvl6pPr>
            <a:lvl7pPr marL="2301328" indent="0" algn="ctr">
              <a:buNone/>
              <a:defRPr>
                <a:solidFill>
                  <a:schemeClr val="tx1">
                    <a:tint val="75000"/>
                  </a:schemeClr>
                </a:solidFill>
              </a:defRPr>
            </a:lvl7pPr>
            <a:lvl8pPr marL="2684881" indent="0" algn="ctr">
              <a:buNone/>
              <a:defRPr>
                <a:solidFill>
                  <a:schemeClr val="tx1">
                    <a:tint val="75000"/>
                  </a:schemeClr>
                </a:solidFill>
              </a:defRPr>
            </a:lvl8pPr>
            <a:lvl9pPr marL="3068421"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64" y="2522483"/>
            <a:ext cx="1906694" cy="609600"/>
          </a:xfrm>
          <a:prstGeom prst="rect">
            <a:avLst/>
          </a:prstGeom>
        </p:spPr>
      </p:pic>
      <p:cxnSp>
        <p:nvCxnSpPr>
          <p:cNvPr id="7" name="Straight Connector 6"/>
          <p:cNvCxnSpPr/>
          <p:nvPr/>
        </p:nvCxnSpPr>
        <p:spPr>
          <a:xfrm>
            <a:off x="3198835"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7754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5"/>
            <a:ext cx="8382001" cy="1115690"/>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8"/>
            <a:ext cx="9144001" cy="619125"/>
          </a:xfrm>
          <a:solidFill>
            <a:srgbClr val="FFFF99"/>
          </a:solidFill>
        </p:spPr>
        <p:txBody>
          <a:bodyPr wrap="square" lIns="127835" tIns="63931" rIns="127835" bIns="63931"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a:t>Click to edit Master text styles</a:t>
            </a:r>
          </a:p>
        </p:txBody>
      </p:sp>
    </p:spTree>
    <p:extLst>
      <p:ext uri="{BB962C8B-B14F-4D97-AF65-F5344CB8AC3E}">
        <p14:creationId xmlns:p14="http://schemas.microsoft.com/office/powerpoint/2010/main" val="388098135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78" indent="0">
              <a:buNone/>
              <a:defRPr sz="1500">
                <a:gradFill>
                  <a:gsLst>
                    <a:gs pos="100000">
                      <a:schemeClr val="bg2"/>
                    </a:gs>
                    <a:gs pos="0">
                      <a:schemeClr val="bg2"/>
                    </a:gs>
                  </a:gsLst>
                  <a:lin ang="5400000" scaled="0"/>
                </a:gradFill>
              </a:defRPr>
            </a:lvl3pPr>
            <a:lvl4pPr marL="342991" indent="0">
              <a:buNone/>
              <a:defRPr sz="1500">
                <a:gradFill>
                  <a:gsLst>
                    <a:gs pos="100000">
                      <a:schemeClr val="bg2"/>
                    </a:gs>
                    <a:gs pos="0">
                      <a:schemeClr val="bg2"/>
                    </a:gs>
                  </a:gsLst>
                  <a:lin ang="5400000" scaled="0"/>
                </a:gradFill>
              </a:defRPr>
            </a:lvl4pPr>
            <a:lvl5pPr marL="520442"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4441085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3"/>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9921483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57048920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69" indent="0">
              <a:buNone/>
              <a:defRPr sz="1500">
                <a:gradFill>
                  <a:gsLst>
                    <a:gs pos="1000">
                      <a:schemeClr val="bg2"/>
                    </a:gs>
                    <a:gs pos="98000">
                      <a:schemeClr val="bg2"/>
                    </a:gs>
                  </a:gsLst>
                  <a:lin ang="5400000" scaled="0"/>
                </a:gradFill>
              </a:defRPr>
            </a:lvl3pPr>
            <a:lvl4pPr marL="342991" indent="0">
              <a:buNone/>
              <a:defRPr sz="1500">
                <a:gradFill>
                  <a:gsLst>
                    <a:gs pos="1000">
                      <a:schemeClr val="bg2"/>
                    </a:gs>
                    <a:gs pos="98000">
                      <a:schemeClr val="bg2"/>
                    </a:gs>
                  </a:gsLst>
                  <a:lin ang="5400000" scaled="0"/>
                </a:gradFill>
              </a:defRPr>
            </a:lvl4pPr>
            <a:lvl5pPr marL="520442"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
                      <a:schemeClr val="bg2"/>
                    </a:gs>
                    <a:gs pos="98000">
                      <a:schemeClr val="bg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55480217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bg2"/>
              </a:buClr>
              <a:buSzPct val="100000"/>
              <a:buFont typeface="Wingdings" pitchFamily="2" charset="2"/>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2" y="1447801"/>
            <a:ext cx="4047274" cy="2040815"/>
          </a:xfrm>
        </p:spPr>
        <p:txBody>
          <a:bodyPr>
            <a:spAutoFit/>
          </a:bodyPr>
          <a:lstStyle>
            <a:lvl1pPr marL="254862" indent="-254862">
              <a:spcBef>
                <a:spcPts val="900"/>
              </a:spcBef>
              <a:buClr>
                <a:schemeClr val="bg2"/>
              </a:buClr>
              <a:buFont typeface="Arial" pitchFamily="34" charset="0"/>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476377" indent="-257244">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873" indent="-257244">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731" indent="-257244">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5116" indent="-257244">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133" marR="0" lvl="1"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133" marR="0" lvl="2"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133" marR="0" lvl="3"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133" marR="0" lvl="4"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0821185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2"/>
            <a:ext cx="4076211" cy="1661993"/>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9598409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6895803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568811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5"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411757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08322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60"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496" indent="0" algn="ctr">
              <a:buNone/>
              <a:defRPr>
                <a:solidFill>
                  <a:schemeClr val="tx1">
                    <a:tint val="75000"/>
                  </a:schemeClr>
                </a:solidFill>
              </a:defRPr>
            </a:lvl2pPr>
            <a:lvl3pPr marL="912998" indent="0" algn="ctr">
              <a:buNone/>
              <a:defRPr>
                <a:solidFill>
                  <a:schemeClr val="tx1">
                    <a:tint val="75000"/>
                  </a:schemeClr>
                </a:solidFill>
              </a:defRPr>
            </a:lvl3pPr>
            <a:lvl4pPr marL="1369497" indent="0" algn="ctr">
              <a:buNone/>
              <a:defRPr>
                <a:solidFill>
                  <a:schemeClr val="tx1">
                    <a:tint val="75000"/>
                  </a:schemeClr>
                </a:solidFill>
              </a:defRPr>
            </a:lvl4pPr>
            <a:lvl5pPr marL="1825997" indent="0" algn="ctr">
              <a:buNone/>
              <a:defRPr>
                <a:solidFill>
                  <a:schemeClr val="tx1">
                    <a:tint val="75000"/>
                  </a:schemeClr>
                </a:solidFill>
              </a:defRPr>
            </a:lvl5pPr>
            <a:lvl6pPr marL="2282487" indent="0" algn="ctr">
              <a:buNone/>
              <a:defRPr>
                <a:solidFill>
                  <a:schemeClr val="tx1">
                    <a:tint val="75000"/>
                  </a:schemeClr>
                </a:solidFill>
              </a:defRPr>
            </a:lvl6pPr>
            <a:lvl7pPr marL="2738980" indent="0" algn="ctr">
              <a:buNone/>
              <a:defRPr>
                <a:solidFill>
                  <a:schemeClr val="tx1">
                    <a:tint val="75000"/>
                  </a:schemeClr>
                </a:solidFill>
              </a:defRPr>
            </a:lvl7pPr>
            <a:lvl8pPr marL="3195473" indent="0" algn="ctr">
              <a:buNone/>
              <a:defRPr>
                <a:solidFill>
                  <a:schemeClr val="tx1">
                    <a:tint val="75000"/>
                  </a:schemeClr>
                </a:solidFill>
              </a:defRPr>
            </a:lvl8pPr>
            <a:lvl9pPr marL="3651988"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2998"/>
              <a:endParaRPr lang="en-US" sz="1800" dirty="0">
                <a:solidFill>
                  <a:prstClr val="black"/>
                </a:solidFill>
              </a:endParaRPr>
            </a:p>
          </p:txBody>
        </p:sp>
      </p:grpSp>
    </p:spTree>
    <p:extLst>
      <p:ext uri="{BB962C8B-B14F-4D97-AF65-F5344CB8AC3E}">
        <p14:creationId xmlns:p14="http://schemas.microsoft.com/office/powerpoint/2010/main" val="2815104950"/>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Tree>
    <p:extLst>
      <p:ext uri="{BB962C8B-B14F-4D97-AF65-F5344CB8AC3E}">
        <p14:creationId xmlns:p14="http://schemas.microsoft.com/office/powerpoint/2010/main" val="20901350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6"/>
            <a:ext cx="8366320" cy="2863073"/>
          </a:xfrm>
          <a:prstGeom prst="rect">
            <a:avLst/>
          </a:prstGeom>
        </p:spPr>
        <p:txBody>
          <a:bodyPr>
            <a:normAutofit/>
          </a:bodyPr>
          <a:lstStyle>
            <a:lvl1pPr marL="0" indent="0">
              <a:lnSpc>
                <a:spcPct val="90000"/>
              </a:lnSpc>
              <a:buNone/>
              <a:defRPr sz="48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3"/>
            <a:ext cx="8366320" cy="470747"/>
          </a:xfrm>
          <a:prstGeom prst="rect">
            <a:avLst/>
          </a:prstGeom>
        </p:spPr>
        <p:txBody>
          <a:bodyPr>
            <a:normAutofit/>
          </a:bodyPr>
          <a:lstStyle>
            <a:lvl1pPr marL="0" indent="0">
              <a:lnSpc>
                <a:spcPct val="90000"/>
              </a:lnSpc>
              <a:buNone/>
              <a:defRPr sz="27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969621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6838546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8724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3"/>
            <a:ext cx="8366320" cy="1988237"/>
          </a:xfrm>
        </p:spPr>
        <p:txBody>
          <a:bodyPr/>
          <a:lstStyle>
            <a:lvl1pPr marL="0" indent="0">
              <a:lnSpc>
                <a:spcPct val="95000"/>
              </a:lnSpc>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05838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75652640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389437" y="1447800"/>
            <a:ext cx="8363937" cy="1491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09526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7"/>
            <a:ext cx="8550914" cy="1624376"/>
          </a:xfrm>
        </p:spPr>
        <p:txBody>
          <a:bodyPr/>
          <a:lstStyle>
            <a:lvl1pPr marL="0" indent="0" algn="l">
              <a:lnSpc>
                <a:spcPts val="1876"/>
              </a:lnSpc>
              <a:spcBef>
                <a:spcPts val="0"/>
              </a:spcBef>
              <a:buNone/>
              <a:defRPr>
                <a:solidFill>
                  <a:schemeClr val="tx2"/>
                </a:solidFill>
              </a:defRPr>
            </a:lvl1pPr>
            <a:lvl2pPr marL="0" indent="0" algn="l">
              <a:lnSpc>
                <a:spcPts val="1876"/>
              </a:lnSpc>
              <a:spcBef>
                <a:spcPts val="0"/>
              </a:spcBef>
              <a:buNone/>
              <a:defRPr>
                <a:solidFill>
                  <a:schemeClr val="tx2"/>
                </a:solidFill>
              </a:defRPr>
            </a:lvl2pPr>
            <a:lvl3pPr marL="0" indent="0" algn="l">
              <a:lnSpc>
                <a:spcPts val="1876"/>
              </a:lnSpc>
              <a:spcBef>
                <a:spcPts val="0"/>
              </a:spcBef>
              <a:buNone/>
              <a:defRPr>
                <a:solidFill>
                  <a:schemeClr val="tx2"/>
                </a:solidFill>
              </a:defRPr>
            </a:lvl3pPr>
            <a:lvl4pPr marL="0" indent="0" algn="l">
              <a:lnSpc>
                <a:spcPts val="1876"/>
              </a:lnSpc>
              <a:spcBef>
                <a:spcPts val="0"/>
              </a:spcBef>
              <a:buNone/>
              <a:defRPr>
                <a:solidFill>
                  <a:schemeClr val="tx2"/>
                </a:solidFill>
              </a:defRPr>
            </a:lvl4pPr>
            <a:lvl5pPr marL="0" indent="0" algn="l">
              <a:lnSpc>
                <a:spcPts val="1876"/>
              </a:lnSpc>
              <a:spcBef>
                <a:spcPts val="0"/>
              </a:spcBef>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316791" y="436419"/>
            <a:ext cx="8550915" cy="484748"/>
          </a:xfrm>
        </p:spPr>
        <p:txBody>
          <a:bodyPr/>
          <a:lstStyle>
            <a:lvl1pPr algn="l" defTabSz="685921" rtl="0" eaLnBrk="1" latinLnBrk="0" hangingPunct="1">
              <a:lnSpc>
                <a:spcPct val="90000"/>
              </a:lnSpc>
              <a:spcBef>
                <a:spcPct val="0"/>
              </a:spcBef>
              <a:buNone/>
              <a:defRPr lang="en-US" sz="2626"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Tree>
    <p:extLst>
      <p:ext uri="{BB962C8B-B14F-4D97-AF65-F5344CB8AC3E}">
        <p14:creationId xmlns:p14="http://schemas.microsoft.com/office/powerpoint/2010/main" val="311857888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458511" y="1449390"/>
            <a:ext cx="8231744" cy="1491306"/>
          </a:xfrm>
        </p:spPr>
        <p:txBody>
          <a:bodyPr>
            <a:spAutoFit/>
          </a:bodyPr>
          <a:lstStyle>
            <a:lvl1pPr>
              <a:defRPr>
                <a:latin typeface="Segoe UI"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8782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7187" y="6021143"/>
            <a:ext cx="1322796" cy="813816"/>
          </a:xfrm>
          <a:prstGeom prst="rect">
            <a:avLst/>
          </a:prstGeom>
        </p:spPr>
      </p:pic>
    </p:spTree>
    <p:extLst>
      <p:ext uri="{BB962C8B-B14F-4D97-AF65-F5344CB8AC3E}">
        <p14:creationId xmlns:p14="http://schemas.microsoft.com/office/powerpoint/2010/main" val="1897334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57"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565" indent="0" algn="ctr">
              <a:buNone/>
              <a:defRPr>
                <a:solidFill>
                  <a:schemeClr val="tx1">
                    <a:tint val="75000"/>
                  </a:schemeClr>
                </a:solidFill>
              </a:defRPr>
            </a:lvl2pPr>
            <a:lvl3pPr marL="913135" indent="0" algn="ctr">
              <a:buNone/>
              <a:defRPr>
                <a:solidFill>
                  <a:schemeClr val="tx1">
                    <a:tint val="75000"/>
                  </a:schemeClr>
                </a:solidFill>
              </a:defRPr>
            </a:lvl3pPr>
            <a:lvl4pPr marL="1369701" indent="0" algn="ctr">
              <a:buNone/>
              <a:defRPr>
                <a:solidFill>
                  <a:schemeClr val="tx1">
                    <a:tint val="75000"/>
                  </a:schemeClr>
                </a:solidFill>
              </a:defRPr>
            </a:lvl4pPr>
            <a:lvl5pPr marL="1826270" indent="0" algn="ctr">
              <a:buNone/>
              <a:defRPr>
                <a:solidFill>
                  <a:schemeClr val="tx1">
                    <a:tint val="75000"/>
                  </a:schemeClr>
                </a:solidFill>
              </a:defRPr>
            </a:lvl5pPr>
            <a:lvl6pPr marL="2282829" indent="0" algn="ctr">
              <a:buNone/>
              <a:defRPr>
                <a:solidFill>
                  <a:schemeClr val="tx1">
                    <a:tint val="75000"/>
                  </a:schemeClr>
                </a:solidFill>
              </a:defRPr>
            </a:lvl6pPr>
            <a:lvl7pPr marL="2739391" indent="0" algn="ctr">
              <a:buNone/>
              <a:defRPr>
                <a:solidFill>
                  <a:schemeClr val="tx1">
                    <a:tint val="75000"/>
                  </a:schemeClr>
                </a:solidFill>
              </a:defRPr>
            </a:lvl7pPr>
            <a:lvl8pPr marL="3195953" indent="0" algn="ctr">
              <a:buNone/>
              <a:defRPr>
                <a:solidFill>
                  <a:schemeClr val="tx1">
                    <a:tint val="75000"/>
                  </a:schemeClr>
                </a:solidFill>
              </a:defRPr>
            </a:lvl8pPr>
            <a:lvl9pPr marL="3652534"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135"/>
              <a:endParaRPr lang="en-US" sz="1800" dirty="0">
                <a:solidFill>
                  <a:prstClr val="black"/>
                </a:solidFill>
              </a:endParaRPr>
            </a:p>
          </p:txBody>
        </p:sp>
      </p:grpSp>
    </p:spTree>
    <p:extLst>
      <p:ext uri="{BB962C8B-B14F-4D97-AF65-F5344CB8AC3E}">
        <p14:creationId xmlns:p14="http://schemas.microsoft.com/office/powerpoint/2010/main" val="260444837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681" y="5033097"/>
            <a:ext cx="4075233" cy="1881715"/>
          </a:xfrm>
          <a:prstGeom prst="rect">
            <a:avLst/>
          </a:prstGeom>
        </p:spPr>
      </p:pic>
      <p:sp>
        <p:nvSpPr>
          <p:cNvPr id="2" name="Title 1"/>
          <p:cNvSpPr>
            <a:spLocks noGrp="1"/>
          </p:cNvSpPr>
          <p:nvPr>
            <p:ph type="title" hasCustomPrompt="1"/>
          </p:nvPr>
        </p:nvSpPr>
        <p:spPr>
          <a:xfrm>
            <a:off x="734212" y="2109542"/>
            <a:ext cx="7680340" cy="997196"/>
          </a:xfrm>
        </p:spPr>
        <p:txBody>
          <a:bodyPr anchor="b" anchorCtr="0"/>
          <a:lstStyle>
            <a:lvl1pPr>
              <a:defRPr sz="5401"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0"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9827637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6"/>
            <a:ext cx="8363938" cy="1218795"/>
          </a:xfrm>
        </p:spPr>
        <p:txBody>
          <a:bodyPr anchor="b" anchorCtr="0"/>
          <a:lstStyle>
            <a:lvl1pPr>
              <a:defRPr sz="6602"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351563506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3"/>
            <a:ext cx="7680340" cy="461665"/>
          </a:xfrm>
        </p:spPr>
        <p:txBody>
          <a:bodyPr>
            <a:noAutofit/>
          </a:bodyPr>
          <a:lstStyle>
            <a:lvl1pPr marL="0" indent="0" algn="l">
              <a:lnSpc>
                <a:spcPct val="90000"/>
              </a:lnSpc>
              <a:spcBef>
                <a:spcPts val="0"/>
              </a:spcBef>
              <a:buNone/>
              <a:defRPr lang="en-US" sz="2701" kern="1200" spc="-53" baseline="0" dirty="0">
                <a:gradFill>
                  <a:gsLst>
                    <a:gs pos="2083">
                      <a:schemeClr val="bg2"/>
                    </a:gs>
                    <a:gs pos="99000">
                      <a:schemeClr val="bg2"/>
                    </a:gs>
                  </a:gsLst>
                  <a:lin ang="5400000" scaled="0"/>
                </a:gradFill>
                <a:latin typeface="+mj-lt"/>
                <a:ea typeface="+mn-ea"/>
                <a:cs typeface="+mn-cs"/>
              </a:defRPr>
            </a:lvl1pPr>
            <a:lvl2pPr marL="342978" indent="0" algn="ctr">
              <a:buNone/>
              <a:defRPr>
                <a:solidFill>
                  <a:schemeClr val="tx1">
                    <a:tint val="75000"/>
                  </a:schemeClr>
                </a:solidFill>
              </a:defRPr>
            </a:lvl2pPr>
            <a:lvl3pPr marL="685955" indent="0" algn="ctr">
              <a:buNone/>
              <a:defRPr>
                <a:solidFill>
                  <a:schemeClr val="tx1">
                    <a:tint val="75000"/>
                  </a:schemeClr>
                </a:solidFill>
              </a:defRPr>
            </a:lvl3pPr>
            <a:lvl4pPr marL="1028933" indent="0" algn="ctr">
              <a:buNone/>
              <a:defRPr>
                <a:solidFill>
                  <a:schemeClr val="tx1">
                    <a:tint val="75000"/>
                  </a:schemeClr>
                </a:solidFill>
              </a:defRPr>
            </a:lvl4pPr>
            <a:lvl5pPr marL="1371911" indent="0" algn="ctr">
              <a:buNone/>
              <a:defRPr>
                <a:solidFill>
                  <a:schemeClr val="tx1">
                    <a:tint val="75000"/>
                  </a:schemeClr>
                </a:solidFill>
              </a:defRPr>
            </a:lvl5pPr>
            <a:lvl6pPr marL="1714889" indent="0" algn="ctr">
              <a:buNone/>
              <a:defRPr>
                <a:solidFill>
                  <a:schemeClr val="tx1">
                    <a:tint val="75000"/>
                  </a:schemeClr>
                </a:solidFill>
              </a:defRPr>
            </a:lvl6pPr>
            <a:lvl7pPr marL="2057866" indent="0" algn="ctr">
              <a:buNone/>
              <a:defRPr>
                <a:solidFill>
                  <a:schemeClr val="tx1">
                    <a:tint val="75000"/>
                  </a:schemeClr>
                </a:solidFill>
              </a:defRPr>
            </a:lvl7pPr>
            <a:lvl8pPr marL="2400844" indent="0" algn="ctr">
              <a:buNone/>
              <a:defRPr>
                <a:solidFill>
                  <a:schemeClr val="tx1">
                    <a:tint val="75000"/>
                  </a:schemeClr>
                </a:solidFill>
              </a:defRPr>
            </a:lvl8pPr>
            <a:lvl9pPr marL="2743822" indent="0" algn="ctr">
              <a:buNone/>
              <a:defRPr>
                <a:solidFill>
                  <a:schemeClr val="tx1">
                    <a:tint val="75000"/>
                  </a:schemeClr>
                </a:solidFill>
              </a:defRPr>
            </a:lvl9pPr>
          </a:lstStyle>
          <a:p>
            <a:pPr marL="0" marR="0" lvl="0" indent="0" algn="l" defTabSz="685955"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5" y="2739678"/>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2"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5" y="1447800"/>
            <a:ext cx="7680340" cy="914096"/>
          </a:xfrm>
        </p:spPr>
        <p:txBody>
          <a:bodyPr wrap="square" anchor="b">
            <a:noAutofit/>
          </a:bodyPr>
          <a:lstStyle>
            <a:lvl1pPr marL="0" indent="0">
              <a:buNone/>
              <a:defRPr sz="4951" spc="-113"/>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109241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78" indent="0">
              <a:buNone/>
              <a:defRPr sz="1500">
                <a:gradFill>
                  <a:gsLst>
                    <a:gs pos="100000">
                      <a:schemeClr val="bg2"/>
                    </a:gs>
                    <a:gs pos="6000">
                      <a:schemeClr val="bg2"/>
                    </a:gs>
                  </a:gsLst>
                  <a:lin ang="5400000" scaled="0"/>
                </a:gradFill>
              </a:defRPr>
            </a:lvl3pPr>
            <a:lvl4pPr marL="342991" indent="0">
              <a:buNone/>
              <a:defRPr sz="1500">
                <a:gradFill>
                  <a:gsLst>
                    <a:gs pos="100000">
                      <a:schemeClr val="bg2"/>
                    </a:gs>
                    <a:gs pos="6000">
                      <a:schemeClr val="bg2"/>
                    </a:gs>
                  </a:gsLst>
                  <a:lin ang="5400000" scaled="0"/>
                </a:gradFill>
              </a:defRPr>
            </a:lvl4pPr>
            <a:lvl5pPr marL="520442"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18369470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78" indent="0">
              <a:buNone/>
              <a:defRPr sz="1500">
                <a:gradFill>
                  <a:gsLst>
                    <a:gs pos="100000">
                      <a:schemeClr val="bg2"/>
                    </a:gs>
                    <a:gs pos="0">
                      <a:schemeClr val="bg2"/>
                    </a:gs>
                  </a:gsLst>
                  <a:lin ang="5400000" scaled="0"/>
                </a:gradFill>
              </a:defRPr>
            </a:lvl3pPr>
            <a:lvl4pPr marL="342991" indent="0">
              <a:buNone/>
              <a:defRPr sz="1500">
                <a:gradFill>
                  <a:gsLst>
                    <a:gs pos="100000">
                      <a:schemeClr val="bg2"/>
                    </a:gs>
                    <a:gs pos="0">
                      <a:schemeClr val="bg2"/>
                    </a:gs>
                  </a:gsLst>
                  <a:lin ang="5400000" scaled="0"/>
                </a:gradFill>
              </a:defRPr>
            </a:lvl4pPr>
            <a:lvl5pPr marL="520442"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85334091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3"/>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9999281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157121929"/>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69" indent="0">
              <a:buNone/>
              <a:defRPr sz="1500">
                <a:gradFill>
                  <a:gsLst>
                    <a:gs pos="1000">
                      <a:schemeClr val="bg2"/>
                    </a:gs>
                    <a:gs pos="98000">
                      <a:schemeClr val="bg2"/>
                    </a:gs>
                  </a:gsLst>
                  <a:lin ang="5400000" scaled="0"/>
                </a:gradFill>
              </a:defRPr>
            </a:lvl3pPr>
            <a:lvl4pPr marL="342991" indent="0">
              <a:buNone/>
              <a:defRPr sz="1500">
                <a:gradFill>
                  <a:gsLst>
                    <a:gs pos="1000">
                      <a:schemeClr val="bg2"/>
                    </a:gs>
                    <a:gs pos="98000">
                      <a:schemeClr val="bg2"/>
                    </a:gs>
                  </a:gsLst>
                  <a:lin ang="5400000" scaled="0"/>
                </a:gradFill>
              </a:defRPr>
            </a:lvl4pPr>
            <a:lvl5pPr marL="520442"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
                      <a:schemeClr val="bg2"/>
                    </a:gs>
                    <a:gs pos="98000">
                      <a:schemeClr val="bg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22421311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bg2"/>
              </a:buClr>
              <a:buSzPct val="100000"/>
              <a:buFont typeface="Wingdings" pitchFamily="2" charset="2"/>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2" y="1447801"/>
            <a:ext cx="4047274" cy="2040815"/>
          </a:xfrm>
        </p:spPr>
        <p:txBody>
          <a:bodyPr>
            <a:spAutoFit/>
          </a:bodyPr>
          <a:lstStyle>
            <a:lvl1pPr marL="254862" indent="-254862">
              <a:spcBef>
                <a:spcPts val="900"/>
              </a:spcBef>
              <a:buClr>
                <a:schemeClr val="bg2"/>
              </a:buClr>
              <a:buFont typeface="Arial" pitchFamily="34" charset="0"/>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476377" indent="-257244">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873" indent="-257244">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731" indent="-257244">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5116" indent="-257244">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133" marR="0" lvl="1"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133" marR="0" lvl="2"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133" marR="0" lvl="3"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133" marR="0" lvl="4"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78081643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2"/>
            <a:ext cx="4076211" cy="1661993"/>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622292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54"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633" indent="0" algn="ctr">
              <a:buNone/>
              <a:defRPr>
                <a:solidFill>
                  <a:schemeClr val="tx1">
                    <a:tint val="75000"/>
                  </a:schemeClr>
                </a:solidFill>
              </a:defRPr>
            </a:lvl2pPr>
            <a:lvl3pPr marL="913271" indent="0" algn="ctr">
              <a:buNone/>
              <a:defRPr>
                <a:solidFill>
                  <a:schemeClr val="tx1">
                    <a:tint val="75000"/>
                  </a:schemeClr>
                </a:solidFill>
              </a:defRPr>
            </a:lvl3pPr>
            <a:lvl4pPr marL="1369906" indent="0" algn="ctr">
              <a:buNone/>
              <a:defRPr>
                <a:solidFill>
                  <a:schemeClr val="tx1">
                    <a:tint val="75000"/>
                  </a:schemeClr>
                </a:solidFill>
              </a:defRPr>
            </a:lvl4pPr>
            <a:lvl5pPr marL="1826543" indent="0" algn="ctr">
              <a:buNone/>
              <a:defRPr>
                <a:solidFill>
                  <a:schemeClr val="tx1">
                    <a:tint val="75000"/>
                  </a:schemeClr>
                </a:solidFill>
              </a:defRPr>
            </a:lvl5pPr>
            <a:lvl6pPr marL="2283171" indent="0" algn="ctr">
              <a:buNone/>
              <a:defRPr>
                <a:solidFill>
                  <a:schemeClr val="tx1">
                    <a:tint val="75000"/>
                  </a:schemeClr>
                </a:solidFill>
              </a:defRPr>
            </a:lvl6pPr>
            <a:lvl7pPr marL="2739802" indent="0" algn="ctr">
              <a:buNone/>
              <a:defRPr>
                <a:solidFill>
                  <a:schemeClr val="tx1">
                    <a:tint val="75000"/>
                  </a:schemeClr>
                </a:solidFill>
              </a:defRPr>
            </a:lvl7pPr>
            <a:lvl8pPr marL="3196432" indent="0" algn="ctr">
              <a:buNone/>
              <a:defRPr>
                <a:solidFill>
                  <a:schemeClr val="tx1">
                    <a:tint val="75000"/>
                  </a:schemeClr>
                </a:solidFill>
              </a:defRPr>
            </a:lvl8pPr>
            <a:lvl9pPr marL="365308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271"/>
              <a:endParaRPr lang="en-US" sz="1800" dirty="0">
                <a:solidFill>
                  <a:prstClr val="black"/>
                </a:solidFill>
              </a:endParaRPr>
            </a:p>
          </p:txBody>
        </p:sp>
      </p:grpSp>
    </p:spTree>
    <p:extLst>
      <p:ext uri="{BB962C8B-B14F-4D97-AF65-F5344CB8AC3E}">
        <p14:creationId xmlns:p14="http://schemas.microsoft.com/office/powerpoint/2010/main" val="411960128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577678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009509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5"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7626072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244584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Tree>
    <p:extLst>
      <p:ext uri="{BB962C8B-B14F-4D97-AF65-F5344CB8AC3E}">
        <p14:creationId xmlns:p14="http://schemas.microsoft.com/office/powerpoint/2010/main" val="2560015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6"/>
            <a:ext cx="8366320" cy="2863073"/>
          </a:xfrm>
          <a:prstGeom prst="rect">
            <a:avLst/>
          </a:prstGeom>
        </p:spPr>
        <p:txBody>
          <a:bodyPr>
            <a:normAutofit/>
          </a:bodyPr>
          <a:lstStyle>
            <a:lvl1pPr marL="0" indent="0">
              <a:lnSpc>
                <a:spcPct val="90000"/>
              </a:lnSpc>
              <a:buNone/>
              <a:defRPr sz="48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3"/>
            <a:ext cx="8366320" cy="470747"/>
          </a:xfrm>
          <a:prstGeom prst="rect">
            <a:avLst/>
          </a:prstGeom>
        </p:spPr>
        <p:txBody>
          <a:bodyPr>
            <a:normAutofit/>
          </a:bodyPr>
          <a:lstStyle>
            <a:lvl1pPr marL="0" indent="0">
              <a:lnSpc>
                <a:spcPct val="90000"/>
              </a:lnSpc>
              <a:buNone/>
              <a:defRPr sz="27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7052414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87273218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9873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3"/>
            <a:ext cx="8366320" cy="1988237"/>
          </a:xfrm>
        </p:spPr>
        <p:txBody>
          <a:bodyPr/>
          <a:lstStyle>
            <a:lvl1pPr marL="0" indent="0">
              <a:lnSpc>
                <a:spcPct val="95000"/>
              </a:lnSpc>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582597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2914249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025791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389437" y="1447800"/>
            <a:ext cx="8363937" cy="1491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38787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7"/>
            <a:ext cx="8550914" cy="1624376"/>
          </a:xfrm>
        </p:spPr>
        <p:txBody>
          <a:bodyPr/>
          <a:lstStyle>
            <a:lvl1pPr marL="0" indent="0" algn="l">
              <a:lnSpc>
                <a:spcPts val="1876"/>
              </a:lnSpc>
              <a:spcBef>
                <a:spcPts val="0"/>
              </a:spcBef>
              <a:buNone/>
              <a:defRPr>
                <a:solidFill>
                  <a:schemeClr val="tx2"/>
                </a:solidFill>
              </a:defRPr>
            </a:lvl1pPr>
            <a:lvl2pPr marL="0" indent="0" algn="l">
              <a:lnSpc>
                <a:spcPts val="1876"/>
              </a:lnSpc>
              <a:spcBef>
                <a:spcPts val="0"/>
              </a:spcBef>
              <a:buNone/>
              <a:defRPr>
                <a:solidFill>
                  <a:schemeClr val="tx2"/>
                </a:solidFill>
              </a:defRPr>
            </a:lvl2pPr>
            <a:lvl3pPr marL="0" indent="0" algn="l">
              <a:lnSpc>
                <a:spcPts val="1876"/>
              </a:lnSpc>
              <a:spcBef>
                <a:spcPts val="0"/>
              </a:spcBef>
              <a:buNone/>
              <a:defRPr>
                <a:solidFill>
                  <a:schemeClr val="tx2"/>
                </a:solidFill>
              </a:defRPr>
            </a:lvl3pPr>
            <a:lvl4pPr marL="0" indent="0" algn="l">
              <a:lnSpc>
                <a:spcPts val="1876"/>
              </a:lnSpc>
              <a:spcBef>
                <a:spcPts val="0"/>
              </a:spcBef>
              <a:buNone/>
              <a:defRPr>
                <a:solidFill>
                  <a:schemeClr val="tx2"/>
                </a:solidFill>
              </a:defRPr>
            </a:lvl4pPr>
            <a:lvl5pPr marL="0" indent="0" algn="l">
              <a:lnSpc>
                <a:spcPts val="1876"/>
              </a:lnSpc>
              <a:spcBef>
                <a:spcPts val="0"/>
              </a:spcBef>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316791" y="436419"/>
            <a:ext cx="8550915" cy="484748"/>
          </a:xfrm>
        </p:spPr>
        <p:txBody>
          <a:bodyPr/>
          <a:lstStyle>
            <a:lvl1pPr algn="l" defTabSz="685921" rtl="0" eaLnBrk="1" latinLnBrk="0" hangingPunct="1">
              <a:lnSpc>
                <a:spcPct val="90000"/>
              </a:lnSpc>
              <a:spcBef>
                <a:spcPct val="0"/>
              </a:spcBef>
              <a:buNone/>
              <a:defRPr lang="en-US" sz="2626"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Tree>
    <p:extLst>
      <p:ext uri="{BB962C8B-B14F-4D97-AF65-F5344CB8AC3E}">
        <p14:creationId xmlns:p14="http://schemas.microsoft.com/office/powerpoint/2010/main" val="246145263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458511" y="1449390"/>
            <a:ext cx="8231744" cy="1491306"/>
          </a:xfrm>
        </p:spPr>
        <p:txBody>
          <a:bodyPr>
            <a:spAutoFit/>
          </a:bodyPr>
          <a:lstStyle>
            <a:lvl1pPr>
              <a:defRPr>
                <a:latin typeface="Segoe UI"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948306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7187" y="6021143"/>
            <a:ext cx="1322796" cy="813816"/>
          </a:xfrm>
          <a:prstGeom prst="rect">
            <a:avLst/>
          </a:prstGeom>
        </p:spPr>
      </p:pic>
    </p:spTree>
    <p:extLst>
      <p:ext uri="{BB962C8B-B14F-4D97-AF65-F5344CB8AC3E}">
        <p14:creationId xmlns:p14="http://schemas.microsoft.com/office/powerpoint/2010/main" val="35772207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p:spPr>
        <p:txBody>
          <a:bodyPr anchor="b" anchorCtr="0"/>
          <a:lstStyle>
            <a:lvl1pPr>
              <a:defRPr sz="5414"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pic>
        <p:nvPicPr>
          <p:cNvPr id="7"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0109" y="5083079"/>
            <a:ext cx="3854463" cy="177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7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p:spPr>
        <p:txBody>
          <a:bodyPr anchor="b" anchorCtr="0"/>
          <a:lstStyle>
            <a:lvl1pPr>
              <a:defRPr sz="6617" spc="-226" baseline="0">
                <a:gradFill>
                  <a:gsLst>
                    <a:gs pos="100000">
                      <a:schemeClr val="bg1"/>
                    </a:gs>
                    <a:gs pos="0">
                      <a:schemeClr val="bg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70492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2"/>
            <a:ext cx="7680340" cy="461665"/>
          </a:xfrm>
        </p:spPr>
        <p:txBody>
          <a:bodyPr>
            <a:noAutofit/>
          </a:bodyPr>
          <a:lstStyle>
            <a:lvl1pPr marL="0" indent="0" algn="l">
              <a:lnSpc>
                <a:spcPct val="90000"/>
              </a:lnSpc>
              <a:spcBef>
                <a:spcPts val="0"/>
              </a:spcBef>
              <a:buNone/>
              <a:defRPr lang="en-US" sz="2707" kern="1200" spc="-53" baseline="0" dirty="0">
                <a:gradFill>
                  <a:gsLst>
                    <a:gs pos="2083">
                      <a:schemeClr val="bg2"/>
                    </a:gs>
                    <a:gs pos="99000">
                      <a:schemeClr val="bg2"/>
                    </a:gs>
                  </a:gsLst>
                  <a:lin ang="5400000" scaled="0"/>
                </a:gradFill>
                <a:latin typeface="+mj-lt"/>
                <a:ea typeface="+mn-ea"/>
                <a:cs typeface="+mn-cs"/>
              </a:defRPr>
            </a:lvl1pPr>
            <a:lvl2pPr marL="343251" indent="0" algn="ctr">
              <a:buNone/>
              <a:defRPr>
                <a:solidFill>
                  <a:schemeClr val="tx1">
                    <a:tint val="75000"/>
                  </a:schemeClr>
                </a:solidFill>
              </a:defRPr>
            </a:lvl2pPr>
            <a:lvl3pPr marL="686501" indent="0" algn="ctr">
              <a:buNone/>
              <a:defRPr>
                <a:solidFill>
                  <a:schemeClr val="tx1">
                    <a:tint val="75000"/>
                  </a:schemeClr>
                </a:solidFill>
              </a:defRPr>
            </a:lvl3pPr>
            <a:lvl4pPr marL="1029752" indent="0" algn="ctr">
              <a:buNone/>
              <a:defRPr>
                <a:solidFill>
                  <a:schemeClr val="tx1">
                    <a:tint val="75000"/>
                  </a:schemeClr>
                </a:solidFill>
              </a:defRPr>
            </a:lvl4pPr>
            <a:lvl5pPr marL="1373002" indent="0" algn="ctr">
              <a:buNone/>
              <a:defRPr>
                <a:solidFill>
                  <a:schemeClr val="tx1">
                    <a:tint val="75000"/>
                  </a:schemeClr>
                </a:solidFill>
              </a:defRPr>
            </a:lvl5pPr>
            <a:lvl6pPr marL="1716253" indent="0" algn="ctr">
              <a:buNone/>
              <a:defRPr>
                <a:solidFill>
                  <a:schemeClr val="tx1">
                    <a:tint val="75000"/>
                  </a:schemeClr>
                </a:solidFill>
              </a:defRPr>
            </a:lvl6pPr>
            <a:lvl7pPr marL="2059504" indent="0" algn="ctr">
              <a:buNone/>
              <a:defRPr>
                <a:solidFill>
                  <a:schemeClr val="tx1">
                    <a:tint val="75000"/>
                  </a:schemeClr>
                </a:solidFill>
              </a:defRPr>
            </a:lvl7pPr>
            <a:lvl8pPr marL="2402755" indent="0" algn="ctr">
              <a:buNone/>
              <a:defRPr>
                <a:solidFill>
                  <a:schemeClr val="tx1">
                    <a:tint val="75000"/>
                  </a:schemeClr>
                </a:solidFill>
              </a:defRPr>
            </a:lvl8pPr>
            <a:lvl9pPr marL="2746006" indent="0" algn="ctr">
              <a:buNone/>
              <a:defRPr>
                <a:solidFill>
                  <a:schemeClr val="tx1">
                    <a:tint val="75000"/>
                  </a:schemeClr>
                </a:solidFill>
              </a:defRPr>
            </a:lvl9pPr>
          </a:lstStyle>
          <a:p>
            <a:pPr marL="0" marR="0" lvl="0" indent="0" algn="l" defTabSz="686501"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7" name="Text Placeholder 6"/>
          <p:cNvSpPr>
            <a:spLocks noGrp="1"/>
          </p:cNvSpPr>
          <p:nvPr>
            <p:ph type="body" sz="quarter" idx="10" hasCustomPrompt="1"/>
          </p:nvPr>
        </p:nvSpPr>
        <p:spPr>
          <a:xfrm>
            <a:off x="730044" y="2739679"/>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18" b="0" kern="1200" cap="none" spc="-300" baseline="0" dirty="0" smtClean="0">
                <a:ln w="3175">
                  <a:noFill/>
                </a:ln>
                <a:solidFill>
                  <a:schemeClr val="tx2">
                    <a:alpha val="99000"/>
                  </a:schemeClr>
                </a:soli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4" y="1447800"/>
            <a:ext cx="7680340" cy="914096"/>
          </a:xfrm>
        </p:spPr>
        <p:txBody>
          <a:bodyPr wrap="square" anchor="b">
            <a:noAutofit/>
          </a:bodyPr>
          <a:lstStyle>
            <a:lvl1pPr marL="0" indent="0">
              <a:buNone/>
              <a:defRPr sz="5038" spc="-113"/>
            </a:lvl1pPr>
          </a:lstStyle>
          <a:p>
            <a:pPr lvl="0"/>
            <a:r>
              <a:rPr lang="en-US" dirty="0"/>
              <a:t>Click to edit Master text styles</a:t>
            </a:r>
          </a:p>
        </p:txBody>
      </p:sp>
    </p:spTree>
    <p:extLst>
      <p:ext uri="{BB962C8B-B14F-4D97-AF65-F5344CB8AC3E}">
        <p14:creationId xmlns:p14="http://schemas.microsoft.com/office/powerpoint/2010/main" val="227066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1975927"/>
          </a:xfrm>
          <a:prstGeom prst="rect">
            <a:avLst/>
          </a:prstGeom>
        </p:spPr>
        <p:txBody>
          <a:bodyPr/>
          <a:lstStyle>
            <a:lvl1pPr marL="0" indent="0">
              <a:spcBef>
                <a:spcPts val="1802"/>
              </a:spcBef>
              <a:buNone/>
              <a:defRPr sz="3008">
                <a:solidFill>
                  <a:schemeClr val="tx2">
                    <a:alpha val="99000"/>
                  </a:schemeClr>
                </a:solidFill>
                <a:latin typeface="+mj-lt"/>
              </a:defRPr>
            </a:lvl1pPr>
            <a:lvl2pPr marL="0" indent="0">
              <a:buNone/>
              <a:defRPr sz="1504">
                <a:gradFill>
                  <a:gsLst>
                    <a:gs pos="100000">
                      <a:schemeClr val="bg2"/>
                    </a:gs>
                    <a:gs pos="6000">
                      <a:schemeClr val="bg2"/>
                    </a:gs>
                  </a:gsLst>
                  <a:lin ang="5400000" scaled="0"/>
                </a:gradFill>
              </a:defRPr>
            </a:lvl2pPr>
            <a:lvl3pPr marL="174015" indent="0">
              <a:buNone/>
              <a:defRPr sz="1504">
                <a:gradFill>
                  <a:gsLst>
                    <a:gs pos="100000">
                      <a:schemeClr val="bg2"/>
                    </a:gs>
                    <a:gs pos="6000">
                      <a:schemeClr val="bg2"/>
                    </a:gs>
                  </a:gsLst>
                  <a:lin ang="5400000" scaled="0"/>
                </a:gradFill>
              </a:defRPr>
            </a:lvl3pPr>
            <a:lvl4pPr marL="343265" indent="0">
              <a:buNone/>
              <a:defRPr sz="1504">
                <a:gradFill>
                  <a:gsLst>
                    <a:gs pos="100000">
                      <a:schemeClr val="bg2"/>
                    </a:gs>
                    <a:gs pos="6000">
                      <a:schemeClr val="bg2"/>
                    </a:gs>
                  </a:gsLst>
                  <a:lin ang="5400000" scaled="0"/>
                </a:gradFill>
              </a:defRPr>
            </a:lvl4pPr>
            <a:lvl5pPr marL="520857" indent="0">
              <a:buNone/>
              <a:defRPr sz="1504">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2" name="Rectangle 1"/>
          <p:cNvSpPr/>
          <p:nvPr userDrawn="1"/>
        </p:nvSpPr>
        <p:spPr bwMode="auto">
          <a:xfrm>
            <a:off x="7395414" y="5862183"/>
            <a:ext cx="868506" cy="8400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solidFill>
                <a:srgbClr val="FFFFFF"/>
              </a:solidFill>
              <a:ea typeface="Segoe UI" pitchFamily="34" charset="0"/>
              <a:cs typeface="Segoe UI" pitchFamily="34" charset="0"/>
            </a:endParaRP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56643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1975927"/>
          </a:xfrm>
          <a:prstGeom prst="rect">
            <a:avLst/>
          </a:prstGeom>
        </p:spPr>
        <p:txBody>
          <a:bodyPr/>
          <a:lstStyle>
            <a:lvl1pPr marL="0" indent="0">
              <a:spcBef>
                <a:spcPts val="1802"/>
              </a:spcBef>
              <a:buNone/>
              <a:defRPr sz="3008">
                <a:gradFill>
                  <a:gsLst>
                    <a:gs pos="100000">
                      <a:schemeClr val="bg2"/>
                    </a:gs>
                    <a:gs pos="0">
                      <a:schemeClr val="bg2"/>
                    </a:gs>
                  </a:gsLst>
                  <a:lin ang="5400000" scaled="0"/>
                </a:gradFill>
                <a:latin typeface="+mj-lt"/>
              </a:defRPr>
            </a:lvl1pPr>
            <a:lvl2pPr marL="0" indent="0">
              <a:buNone/>
              <a:defRPr sz="1504">
                <a:gradFill>
                  <a:gsLst>
                    <a:gs pos="100000">
                      <a:schemeClr val="bg2"/>
                    </a:gs>
                    <a:gs pos="0">
                      <a:schemeClr val="bg2"/>
                    </a:gs>
                  </a:gsLst>
                  <a:lin ang="5400000" scaled="0"/>
                </a:gradFill>
              </a:defRPr>
            </a:lvl2pPr>
            <a:lvl3pPr marL="174015" indent="0">
              <a:buNone/>
              <a:defRPr sz="1504">
                <a:gradFill>
                  <a:gsLst>
                    <a:gs pos="100000">
                      <a:schemeClr val="bg2"/>
                    </a:gs>
                    <a:gs pos="0">
                      <a:schemeClr val="bg2"/>
                    </a:gs>
                  </a:gsLst>
                  <a:lin ang="5400000" scaled="0"/>
                </a:gradFill>
              </a:defRPr>
            </a:lvl3pPr>
            <a:lvl4pPr marL="343265" indent="0">
              <a:buNone/>
              <a:defRPr sz="1504">
                <a:gradFill>
                  <a:gsLst>
                    <a:gs pos="100000">
                      <a:schemeClr val="bg2"/>
                    </a:gs>
                    <a:gs pos="0">
                      <a:schemeClr val="bg2"/>
                    </a:gs>
                  </a:gsLst>
                  <a:lin ang="5400000" scaled="0"/>
                </a:gradFill>
              </a:defRPr>
            </a:lvl4pPr>
            <a:lvl5pPr marL="520857" indent="0">
              <a:buNone/>
              <a:defRPr sz="1504">
                <a:gradFill>
                  <a:gsLst>
                    <a:gs pos="100000">
                      <a:schemeClr val="bg2"/>
                    </a:gs>
                    <a:gs pos="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75291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a:solidFill>
                  <a:schemeClr val="tx2">
                    <a:alpha val="99000"/>
                  </a:schemeClr>
                </a:solidFill>
              </a:defRPr>
            </a:lvl1pPr>
          </a:lstStyle>
          <a:p>
            <a:r>
              <a:rPr lang="en-US" dirty="0"/>
              <a:t>Click to edit Master title style</a:t>
            </a:r>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349" indent="-213349">
              <a:buFont typeface="Wingdings" pitchFamily="2" charset="2"/>
              <a:buChar char=""/>
              <a:defRPr sz="3008"/>
            </a:lvl1pPr>
            <a:lvl2pPr marL="388557" indent="-175208">
              <a:buFont typeface="Wingdings" pitchFamily="2" charset="2"/>
              <a:buChar char=""/>
              <a:defRPr>
                <a:latin typeface="+mn-lt"/>
              </a:defRPr>
            </a:lvl2pPr>
            <a:lvl3pPr marL="556613" indent="-168057">
              <a:buFont typeface="Wingdings" pitchFamily="2" charset="2"/>
              <a:buChar char=""/>
              <a:tabLst/>
              <a:defRPr>
                <a:latin typeface="+mn-lt"/>
              </a:defRPr>
            </a:lvl3pPr>
            <a:lvl4pPr marL="686528" indent="-129916">
              <a:buFont typeface="Wingdings" pitchFamily="2" charset="2"/>
              <a:buChar char=""/>
              <a:defRPr>
                <a:latin typeface="+mn-lt"/>
              </a:defRPr>
            </a:lvl4pPr>
            <a:lvl5pPr marL="816445" indent="-129916">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6185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50"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724" indent="0" algn="ctr">
              <a:buNone/>
              <a:defRPr>
                <a:solidFill>
                  <a:schemeClr val="tx1">
                    <a:tint val="75000"/>
                  </a:schemeClr>
                </a:solidFill>
              </a:defRPr>
            </a:lvl2pPr>
            <a:lvl3pPr marL="913453" indent="0" algn="ctr">
              <a:buNone/>
              <a:defRPr>
                <a:solidFill>
                  <a:schemeClr val="tx1">
                    <a:tint val="75000"/>
                  </a:schemeClr>
                </a:solidFill>
              </a:defRPr>
            </a:lvl3pPr>
            <a:lvl4pPr marL="1370179" indent="0" algn="ctr">
              <a:buNone/>
              <a:defRPr>
                <a:solidFill>
                  <a:schemeClr val="tx1">
                    <a:tint val="75000"/>
                  </a:schemeClr>
                </a:solidFill>
              </a:defRPr>
            </a:lvl4pPr>
            <a:lvl5pPr marL="1826907" indent="0" algn="ctr">
              <a:buNone/>
              <a:defRPr>
                <a:solidFill>
                  <a:schemeClr val="tx1">
                    <a:tint val="75000"/>
                  </a:schemeClr>
                </a:solidFill>
              </a:defRPr>
            </a:lvl5pPr>
            <a:lvl6pPr marL="2283627" indent="0" algn="ctr">
              <a:buNone/>
              <a:defRPr>
                <a:solidFill>
                  <a:schemeClr val="tx1">
                    <a:tint val="75000"/>
                  </a:schemeClr>
                </a:solidFill>
              </a:defRPr>
            </a:lvl6pPr>
            <a:lvl7pPr marL="2740350" indent="0" algn="ctr">
              <a:buNone/>
              <a:defRPr>
                <a:solidFill>
                  <a:schemeClr val="tx1">
                    <a:tint val="75000"/>
                  </a:schemeClr>
                </a:solidFill>
              </a:defRPr>
            </a:lvl7pPr>
            <a:lvl8pPr marL="3197072" indent="0" algn="ctr">
              <a:buNone/>
              <a:defRPr>
                <a:solidFill>
                  <a:schemeClr val="tx1">
                    <a:tint val="75000"/>
                  </a:schemeClr>
                </a:solidFill>
              </a:defRPr>
            </a:lvl8pPr>
            <a:lvl9pPr marL="3653808"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453"/>
              <a:endParaRPr lang="en-US" sz="1800" dirty="0">
                <a:solidFill>
                  <a:prstClr val="black"/>
                </a:solidFill>
              </a:endParaRPr>
            </a:p>
          </p:txBody>
        </p:sp>
      </p:grpSp>
    </p:spTree>
    <p:extLst>
      <p:ext uri="{BB962C8B-B14F-4D97-AF65-F5344CB8AC3E}">
        <p14:creationId xmlns:p14="http://schemas.microsoft.com/office/powerpoint/2010/main" val="411960128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Text Placeholder 5"/>
          <p:cNvSpPr>
            <a:spLocks noGrp="1"/>
          </p:cNvSpPr>
          <p:nvPr>
            <p:ph type="body" sz="quarter" idx="11"/>
          </p:nvPr>
        </p:nvSpPr>
        <p:spPr>
          <a:xfrm>
            <a:off x="390628" y="1447801"/>
            <a:ext cx="4047274" cy="2462213"/>
          </a:xfrm>
        </p:spPr>
        <p:txBody>
          <a:bodyPr/>
          <a:lstStyle>
            <a:lvl1pPr marL="0" indent="0">
              <a:spcBef>
                <a:spcPts val="901"/>
              </a:spcBef>
              <a:buNone/>
              <a:defRPr sz="3008">
                <a:solidFill>
                  <a:schemeClr val="tx2">
                    <a:alpha val="99000"/>
                  </a:schemeClr>
                </a:solidFill>
                <a:latin typeface="+mj-lt"/>
              </a:defRPr>
            </a:lvl1pPr>
            <a:lvl2pPr marL="0" indent="0">
              <a:buNone/>
              <a:defRPr sz="1504"/>
            </a:lvl2pPr>
            <a:lvl3pPr marL="175208" indent="0">
              <a:buNone/>
              <a:defRPr sz="1504"/>
            </a:lvl3pPr>
            <a:lvl4pPr marL="343265" indent="0">
              <a:buNone/>
              <a:defRPr sz="1504"/>
            </a:lvl4pPr>
            <a:lvl5pPr marL="520857" indent="0">
              <a:buNone/>
              <a:defRPr sz="150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4709673" y="1447801"/>
            <a:ext cx="4047274" cy="2462213"/>
          </a:xfrm>
        </p:spPr>
        <p:txBody>
          <a:bodyPr/>
          <a:lstStyle>
            <a:lvl1pPr marL="0" indent="0">
              <a:spcBef>
                <a:spcPts val="901"/>
              </a:spcBef>
              <a:buNone/>
              <a:defRPr lang="en-US" sz="3008" kern="1200" spc="-53" baseline="0" dirty="0" smtClean="0">
                <a:solidFill>
                  <a:schemeClr val="tx2">
                    <a:alpha val="99000"/>
                  </a:schemeClr>
                </a:solidFill>
                <a:latin typeface="+mj-lt"/>
                <a:ea typeface="+mn-ea"/>
                <a:cs typeface="+mn-cs"/>
              </a:defRPr>
            </a:lvl1pPr>
            <a:lvl2pPr marL="2384"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2pPr>
            <a:lvl3pPr marL="17520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3pPr>
            <a:lvl4pPr marL="34564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4pPr>
            <a:lvl5pPr marL="516089"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marL="0" marR="0" lvl="1"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Second level</a:t>
            </a:r>
          </a:p>
          <a:p>
            <a:pPr marL="0" marR="0" lvl="2"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Third level</a:t>
            </a:r>
          </a:p>
          <a:p>
            <a:pPr marL="0" marR="0" lvl="3"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Fourth level</a:t>
            </a:r>
          </a:p>
          <a:p>
            <a:pPr marL="0" marR="0" lvl="4"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Fifth level</a:t>
            </a:r>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10"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9974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Text Placeholder 5"/>
          <p:cNvSpPr>
            <a:spLocks noGrp="1"/>
          </p:cNvSpPr>
          <p:nvPr>
            <p:ph type="body" sz="quarter" idx="11"/>
          </p:nvPr>
        </p:nvSpPr>
        <p:spPr>
          <a:xfrm>
            <a:off x="390628" y="1447801"/>
            <a:ext cx="4047274" cy="2462213"/>
          </a:xfrm>
        </p:spPr>
        <p:txBody>
          <a:bodyPr/>
          <a:lstStyle>
            <a:lvl1pPr marL="0" indent="0">
              <a:spcBef>
                <a:spcPts val="901"/>
              </a:spcBef>
              <a:buNone/>
              <a:defRPr sz="3008">
                <a:gradFill>
                  <a:gsLst>
                    <a:gs pos="1000">
                      <a:schemeClr val="bg2"/>
                    </a:gs>
                    <a:gs pos="98000">
                      <a:schemeClr val="bg2"/>
                    </a:gs>
                  </a:gsLst>
                  <a:lin ang="5400000" scaled="0"/>
                </a:gradFill>
                <a:latin typeface="+mj-lt"/>
              </a:defRPr>
            </a:lvl1pPr>
            <a:lvl2pPr marL="0" indent="0">
              <a:buNone/>
              <a:defRPr sz="1504">
                <a:gradFill>
                  <a:gsLst>
                    <a:gs pos="1000">
                      <a:schemeClr val="bg2"/>
                    </a:gs>
                    <a:gs pos="98000">
                      <a:schemeClr val="bg2"/>
                    </a:gs>
                  </a:gsLst>
                  <a:lin ang="5400000" scaled="0"/>
                </a:gradFill>
              </a:defRPr>
            </a:lvl2pPr>
            <a:lvl3pPr marL="175208" indent="0">
              <a:buNone/>
              <a:defRPr sz="1504">
                <a:gradFill>
                  <a:gsLst>
                    <a:gs pos="1000">
                      <a:schemeClr val="bg2"/>
                    </a:gs>
                    <a:gs pos="98000">
                      <a:schemeClr val="bg2"/>
                    </a:gs>
                  </a:gsLst>
                  <a:lin ang="5400000" scaled="0"/>
                </a:gradFill>
              </a:defRPr>
            </a:lvl3pPr>
            <a:lvl4pPr marL="343265" indent="0">
              <a:buNone/>
              <a:defRPr sz="1504">
                <a:gradFill>
                  <a:gsLst>
                    <a:gs pos="1000">
                      <a:schemeClr val="bg2"/>
                    </a:gs>
                    <a:gs pos="98000">
                      <a:schemeClr val="bg2"/>
                    </a:gs>
                  </a:gsLst>
                  <a:lin ang="5400000" scaled="0"/>
                </a:gradFill>
              </a:defRPr>
            </a:lvl4pPr>
            <a:lvl5pPr marL="520857" indent="0">
              <a:buNone/>
              <a:defRPr sz="1504">
                <a:gradFill>
                  <a:gsLst>
                    <a:gs pos="1000">
                      <a:schemeClr val="bg2"/>
                    </a:gs>
                    <a:gs pos="98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4709673" y="1447801"/>
            <a:ext cx="4047274" cy="2462213"/>
          </a:xfrm>
        </p:spPr>
        <p:txBody>
          <a:bodyPr/>
          <a:lstStyle>
            <a:lvl1pPr marL="0" indent="0">
              <a:spcBef>
                <a:spcPts val="901"/>
              </a:spcBef>
              <a:buNone/>
              <a:defRPr lang="en-US" sz="3008" kern="1200" spc="-53" baseline="0" dirty="0" smtClean="0">
                <a:gradFill>
                  <a:gsLst>
                    <a:gs pos="1000">
                      <a:schemeClr val="bg2"/>
                    </a:gs>
                    <a:gs pos="98000">
                      <a:schemeClr val="bg2"/>
                    </a:gs>
                  </a:gsLst>
                  <a:lin ang="5400000" scaled="0"/>
                </a:gradFill>
                <a:latin typeface="+mj-lt"/>
                <a:ea typeface="+mn-ea"/>
                <a:cs typeface="+mn-cs"/>
              </a:defRPr>
            </a:lvl1pPr>
            <a:lvl2pPr marL="2384"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2pPr>
            <a:lvl3pPr marL="17520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3pPr>
            <a:lvl4pPr marL="34564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4pPr>
            <a:lvl5pPr marL="516089"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10"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45149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4" name="Text Placeholder 3"/>
          <p:cNvSpPr>
            <a:spLocks noGrp="1"/>
          </p:cNvSpPr>
          <p:nvPr>
            <p:ph type="body" sz="quarter" idx="10"/>
          </p:nvPr>
        </p:nvSpPr>
        <p:spPr>
          <a:xfrm>
            <a:off x="390628" y="1447801"/>
            <a:ext cx="4047274" cy="1768305"/>
          </a:xfrm>
        </p:spPr>
        <p:txBody>
          <a:bodyPr>
            <a:spAutoFit/>
          </a:bodyPr>
          <a:lstStyle>
            <a:lvl1pPr marL="219307" indent="-219307">
              <a:spcBef>
                <a:spcPts val="901"/>
              </a:spcBef>
              <a:buClr>
                <a:schemeClr val="bg2"/>
              </a:buClr>
              <a:buSzPct val="100000"/>
              <a:buFont typeface="Wingdings" pitchFamily="2" charset="2"/>
              <a:buChar char=""/>
              <a:defRPr lang="en-US" sz="2707" kern="1200" spc="-53" baseline="0" dirty="0" smtClean="0">
                <a:gradFill>
                  <a:gsLst>
                    <a:gs pos="1250">
                      <a:schemeClr val="bg2"/>
                    </a:gs>
                    <a:gs pos="100000">
                      <a:schemeClr val="bg2"/>
                    </a:gs>
                  </a:gsLst>
                  <a:lin ang="5400000" scaled="0"/>
                </a:gradFill>
                <a:latin typeface="+mj-lt"/>
                <a:ea typeface="+mn-ea"/>
                <a:cs typeface="+mn-cs"/>
              </a:defRPr>
            </a:lvl1pPr>
            <a:lvl2pPr marL="390940" indent="-171632">
              <a:defRPr sz="1504"/>
            </a:lvl2pPr>
            <a:lvl3pPr marL="514897" indent="-123957">
              <a:tabLst/>
              <a:defRPr sz="1504"/>
            </a:lvl3pPr>
            <a:lvl4pPr marL="648388" indent="-133492">
              <a:defRPr/>
            </a:lvl4pPr>
            <a:lvl5pPr marL="772345" indent="-12395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709673" y="1447802"/>
            <a:ext cx="4047274" cy="2044791"/>
          </a:xfrm>
        </p:spPr>
        <p:txBody>
          <a:bodyPr>
            <a:spAutoFit/>
          </a:bodyPr>
          <a:lstStyle>
            <a:lvl1pPr marL="255065" indent="-255065">
              <a:spcBef>
                <a:spcPts val="901"/>
              </a:spcBef>
              <a:buClr>
                <a:schemeClr val="bg2"/>
              </a:buClr>
              <a:buFont typeface="Arial" pitchFamily="34" charset="0"/>
              <a:buChar char="•"/>
              <a:defRPr lang="en-US" sz="2707" kern="1200" spc="-53" baseline="0" dirty="0" smtClean="0">
                <a:gradFill>
                  <a:gsLst>
                    <a:gs pos="1250">
                      <a:schemeClr val="bg2"/>
                    </a:gs>
                    <a:gs pos="100000">
                      <a:schemeClr val="bg2"/>
                    </a:gs>
                  </a:gsLst>
                  <a:lin ang="5400000" scaled="0"/>
                </a:gradFill>
                <a:latin typeface="+mj-lt"/>
                <a:ea typeface="+mn-ea"/>
                <a:cs typeface="+mn-cs"/>
              </a:defRPr>
            </a:lvl1pPr>
            <a:lvl2pPr marL="476756" indent="-257448">
              <a:defRPr lang="en-US" sz="1504" kern="1200" spc="0" baseline="0" dirty="0" smtClean="0">
                <a:gradFill>
                  <a:gsLst>
                    <a:gs pos="1250">
                      <a:schemeClr val="bg2"/>
                    </a:gs>
                    <a:gs pos="100000">
                      <a:schemeClr val="bg2"/>
                    </a:gs>
                  </a:gsLst>
                  <a:lin ang="5400000" scaled="0"/>
                </a:gradFill>
                <a:latin typeface="+mn-lt"/>
                <a:ea typeface="+mn-ea"/>
                <a:cs typeface="+mn-cs"/>
              </a:defRPr>
            </a:lvl2pPr>
            <a:lvl3pPr marL="648388" indent="-257448">
              <a:defRPr lang="en-US" sz="1504" kern="1200" spc="0" baseline="0" dirty="0" smtClean="0">
                <a:gradFill>
                  <a:gsLst>
                    <a:gs pos="1250">
                      <a:schemeClr val="bg2"/>
                    </a:gs>
                    <a:gs pos="100000">
                      <a:schemeClr val="bg2"/>
                    </a:gs>
                  </a:gsLst>
                  <a:lin ang="5400000" scaled="0"/>
                </a:gradFill>
                <a:latin typeface="+mn-lt"/>
                <a:ea typeface="+mn-ea"/>
                <a:cs typeface="+mn-cs"/>
              </a:defRPr>
            </a:lvl3pPr>
            <a:lvl4pPr marL="772345" indent="-257448">
              <a:defRPr lang="en-US" sz="1504" kern="1200" spc="0" baseline="0" dirty="0" smtClean="0">
                <a:gradFill>
                  <a:gsLst>
                    <a:gs pos="1250">
                      <a:schemeClr val="bg2"/>
                    </a:gs>
                    <a:gs pos="100000">
                      <a:schemeClr val="bg2"/>
                    </a:gs>
                  </a:gsLst>
                  <a:lin ang="5400000" scaled="0"/>
                </a:gradFill>
                <a:latin typeface="+mn-lt"/>
                <a:ea typeface="+mn-ea"/>
                <a:cs typeface="+mn-cs"/>
              </a:defRPr>
            </a:lvl4pPr>
            <a:lvl5pPr marL="905837" indent="-257448">
              <a:defRPr lang="en-US" sz="1504" kern="1200" spc="0" baseline="0" dirty="0">
                <a:gradFill>
                  <a:gsLst>
                    <a:gs pos="1250">
                      <a:schemeClr val="bg2"/>
                    </a:gs>
                    <a:gs pos="100000">
                      <a:schemeClr val="bg2"/>
                    </a:gs>
                  </a:gsLst>
                  <a:lin ang="5400000" scaled="0"/>
                </a:gradFill>
                <a:latin typeface="+mn-lt"/>
                <a:ea typeface="+mn-ea"/>
                <a:cs typeface="+mn-cs"/>
              </a:defRPr>
            </a:lvl5pPr>
          </a:lstStyle>
          <a:p>
            <a:pPr marL="219307" marR="0" lvl="0"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Click to edit Master text styles</a:t>
            </a:r>
          </a:p>
          <a:p>
            <a:pPr marL="219307" marR="0" lvl="1"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Second level</a:t>
            </a:r>
          </a:p>
          <a:p>
            <a:pPr marL="219307" marR="0" lvl="2"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Third level</a:t>
            </a:r>
          </a:p>
          <a:p>
            <a:pPr marL="219307" marR="0" lvl="3"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Fourth level</a:t>
            </a:r>
          </a:p>
          <a:p>
            <a:pPr marL="219307" marR="0" lvl="4"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9"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95888"/>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6" y="1447802"/>
            <a:ext cx="4076211" cy="166199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6" name="Content Placeholder 5"/>
          <p:cNvSpPr>
            <a:spLocks noGrp="1"/>
          </p:cNvSpPr>
          <p:nvPr>
            <p:ph sz="quarter" idx="4"/>
          </p:nvPr>
        </p:nvSpPr>
        <p:spPr>
          <a:xfrm>
            <a:off x="4642321" y="1681907"/>
            <a:ext cx="4114627" cy="332399"/>
          </a:xfrm>
          <a:prstGeom prst="rect">
            <a:avLst/>
          </a:prstGeom>
        </p:spPr>
        <p:txBody>
          <a:bodyPr>
            <a:noAutofit/>
          </a:bodyPr>
          <a:lstStyle>
            <a:lvl1pPr marL="0" indent="0">
              <a:spcBef>
                <a:spcPts val="901"/>
              </a:spcBef>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12" name="Title 11"/>
          <p:cNvSpPr>
            <a:spLocks noGrp="1"/>
          </p:cNvSpPr>
          <p:nvPr>
            <p:ph type="title"/>
          </p:nvPr>
        </p:nvSpPr>
        <p:spPr/>
        <p:txBody>
          <a:bodyPr>
            <a:noAutofit/>
          </a:bodyPr>
          <a:lstStyle>
            <a:lvl1pPr>
              <a:defRPr>
                <a:solidFill>
                  <a:schemeClr val="tx2">
                    <a:alpha val="99000"/>
                  </a:schemeClr>
                </a:solidFill>
              </a:defRPr>
            </a:lvl1pPr>
          </a:lstStyle>
          <a:p>
            <a:r>
              <a:rPr lang="en-US" dirty="0"/>
              <a:t>Click to edit Master title style</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5965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4657748" y="0"/>
            <a:ext cx="4486252" cy="6858000"/>
          </a:xfrm>
        </p:spPr>
        <p:txBody>
          <a:bodyPr lIns="182611" anchor="ctr"/>
          <a:lstStyle>
            <a:lvl1pPr marL="0" indent="0" algn="l">
              <a:buNone/>
              <a:defRPr/>
            </a:lvl1pPr>
          </a:lstStyle>
          <a:p>
            <a:r>
              <a:rPr lang="en-US" dirty="0"/>
              <a:t>Click to insert photo.</a:t>
            </a:r>
          </a:p>
        </p:txBody>
      </p:sp>
      <p:sp>
        <p:nvSpPr>
          <p:cNvPr id="3" name="Text Placeholder 2"/>
          <p:cNvSpPr>
            <a:spLocks noGrp="1"/>
          </p:cNvSpPr>
          <p:nvPr>
            <p:ph type="body" idx="1" hasCustomPrompt="1"/>
          </p:nvPr>
        </p:nvSpPr>
        <p:spPr>
          <a:xfrm>
            <a:off x="390626" y="1447802"/>
            <a:ext cx="4076211" cy="117844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8"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639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3" y="1447802"/>
            <a:ext cx="4076211" cy="117844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4664784"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611" anchor="ctr"/>
          <a:lstStyle>
            <a:lvl1pPr marL="0" indent="0" algn="l">
              <a:buNone/>
              <a:defRPr/>
            </a:lvl1pPr>
          </a:lstStyle>
          <a:p>
            <a:r>
              <a:rPr lang="en-US" dirty="0"/>
              <a:t>Click to insert photo.</a:t>
            </a: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269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4" y="0"/>
            <a:ext cx="4491017"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6" name="Content Placeholder 5"/>
          <p:cNvSpPr>
            <a:spLocks noGrp="1"/>
          </p:cNvSpPr>
          <p:nvPr>
            <p:ph sz="quarter" idx="4"/>
          </p:nvPr>
        </p:nvSpPr>
        <p:spPr>
          <a:xfrm>
            <a:off x="4642321" y="1681907"/>
            <a:ext cx="4114627" cy="332399"/>
          </a:xfrm>
          <a:prstGeom prst="rect">
            <a:avLst/>
          </a:prstGeom>
        </p:spPr>
        <p:txBody>
          <a:bodyPr>
            <a:noAutofit/>
          </a:bodyPr>
          <a:lstStyle>
            <a:lvl1pPr marL="0" indent="0">
              <a:spcBef>
                <a:spcPts val="901"/>
              </a:spcBef>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95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4657748" y="0"/>
            <a:ext cx="4486252" cy="6858000"/>
          </a:xfrm>
        </p:spPr>
        <p:txBody>
          <a:bodyPr lIns="182611" anchor="ctr"/>
          <a:lstStyle>
            <a:lvl1pPr marL="0" indent="0" algn="l">
              <a:buNone/>
              <a:defRPr/>
            </a:lvl1pPr>
          </a:lstStyle>
          <a:p>
            <a:r>
              <a:rPr lang="en-US" dirty="0"/>
              <a:t>Click to insert photo.</a:t>
            </a:r>
          </a:p>
        </p:txBody>
      </p:sp>
      <p:sp>
        <p:nvSpPr>
          <p:cNvPr id="7" name="Rectangle 6"/>
          <p:cNvSpPr/>
          <p:nvPr userDrawn="1"/>
        </p:nvSpPr>
        <p:spPr bwMode="white">
          <a:xfrm>
            <a:off x="0" y="0"/>
            <a:ext cx="4666084"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2"/>
            <a:ext cx="4076211" cy="117844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390628"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1"/>
                    </a:gs>
                    <a:gs pos="0">
                      <a:schemeClr val="bg1"/>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289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3" y="1447802"/>
            <a:ext cx="4076211" cy="117844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4664784"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1"/>
                    </a:gs>
                    <a:gs pos="0">
                      <a:schemeClr val="bg1"/>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611" anchor="ctr"/>
          <a:lstStyle>
            <a:lvl1pPr marL="0" indent="0" algn="l">
              <a:buNone/>
              <a:defRPr/>
            </a:lvl1pPr>
          </a:lstStyle>
          <a:p>
            <a:r>
              <a:rPr lang="en-US" dirty="0"/>
              <a:t>Click to insert photo.</a:t>
            </a:r>
          </a:p>
        </p:txBody>
      </p:sp>
      <p:pic>
        <p:nvPicPr>
          <p:cNvPr id="8"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431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5"/>
            <a:ext cx="8366320" cy="2863073"/>
          </a:xfrm>
          <a:prstGeom prst="rect">
            <a:avLst/>
          </a:prstGeom>
        </p:spPr>
        <p:txBody>
          <a:bodyPr>
            <a:normAutofit/>
          </a:bodyPr>
          <a:lstStyle>
            <a:lvl1pPr marL="0" indent="0">
              <a:lnSpc>
                <a:spcPct val="90000"/>
              </a:lnSpc>
              <a:buNone/>
              <a:defRPr sz="4812">
                <a:gradFill>
                  <a:gsLst>
                    <a:gs pos="100000">
                      <a:schemeClr val="bg1"/>
                    </a:gs>
                    <a:gs pos="0">
                      <a:schemeClr val="bg1"/>
                    </a:gs>
                  </a:gsLst>
                  <a:lin ang="5400000" scaled="0"/>
                </a:gradFill>
                <a:latin typeface="+mj-lt"/>
              </a:defRPr>
            </a:lvl1pPr>
            <a:lvl2pPr>
              <a:defRPr sz="4812">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2"/>
            <a:ext cx="8366320" cy="470747"/>
          </a:xfrm>
          <a:prstGeom prst="rect">
            <a:avLst/>
          </a:prstGeom>
        </p:spPr>
        <p:txBody>
          <a:bodyPr>
            <a:normAutofit/>
          </a:bodyPr>
          <a:lstStyle>
            <a:lvl1pPr marL="0" indent="0">
              <a:lnSpc>
                <a:spcPct val="90000"/>
              </a:lnSpc>
              <a:buNone/>
              <a:defRPr sz="2707">
                <a:gradFill>
                  <a:gsLst>
                    <a:gs pos="100000">
                      <a:schemeClr val="bg1"/>
                    </a:gs>
                    <a:gs pos="0">
                      <a:schemeClr val="bg1"/>
                    </a:gs>
                  </a:gsLst>
                  <a:lin ang="5400000" scaled="0"/>
                </a:gradFill>
                <a:latin typeface="+mj-lt"/>
              </a:defRPr>
            </a:lvl1pPr>
            <a:lvl2pPr>
              <a:defRPr sz="4812">
                <a:solidFill>
                  <a:schemeClr val="tx2"/>
                </a:solidFill>
                <a:latin typeface="+mn-lt"/>
              </a:defRPr>
            </a:lvl2pPr>
          </a:lstStyle>
          <a:p>
            <a:pPr lvl="0"/>
            <a:r>
              <a:rPr lang="en-US" dirty="0"/>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205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025791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6"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978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8933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alpha val="99000"/>
                  </a:schemeClr>
                </a:solidFill>
              </a:defRPr>
            </a:lvl1pPr>
          </a:lstStyle>
          <a:p>
            <a:r>
              <a:rPr lang="en-US" dirty="0"/>
              <a:t>Slide for Developer Code</a:t>
            </a:r>
          </a:p>
        </p:txBody>
      </p:sp>
      <p:sp>
        <p:nvSpPr>
          <p:cNvPr id="3" name="Rectangle 2"/>
          <p:cNvSpPr/>
          <p:nvPr userDrawn="1"/>
        </p:nvSpPr>
        <p:spPr bwMode="hidden">
          <a:xfrm>
            <a:off x="0" y="1155941"/>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429"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1" y="1447801"/>
            <a:ext cx="8366320" cy="1988237"/>
          </a:xfrm>
        </p:spPr>
        <p:txBody>
          <a:bodyPr/>
          <a:lstStyle>
            <a:lvl1pPr marL="0" indent="0">
              <a:lnSpc>
                <a:spcPct val="95000"/>
              </a:lnSpc>
              <a:buNone/>
              <a:defRPr sz="2406">
                <a:gradFill>
                  <a:gsLst>
                    <a:gs pos="1250">
                      <a:srgbClr val="000000"/>
                    </a:gs>
                    <a:gs pos="100000">
                      <a:srgbClr val="000000"/>
                    </a:gs>
                  </a:gsLst>
                  <a:lin ang="5400000" scaled="0"/>
                </a:gradFill>
                <a:latin typeface="Consolas" pitchFamily="49" charset="0"/>
                <a:cs typeface="Consolas" pitchFamily="49" charset="0"/>
              </a:defRPr>
            </a:lvl1pPr>
            <a:lvl2pPr marL="25506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3027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52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3537"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710954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448" indent="-257448">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988" indent="-21454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6528" indent="-21454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8161" indent="-17163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9793" indent="-17163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7"/>
            <a:ext cx="9144001" cy="619125"/>
          </a:xfrm>
          <a:prstGeom prst="rect">
            <a:avLst/>
          </a:prstGeom>
          <a:solidFill>
            <a:srgbClr val="FFFF99"/>
          </a:solidFill>
        </p:spPr>
        <p:txBody>
          <a:bodyPr wrap="square" lIns="152171" tIns="76085" rIns="152171" bIns="76085" anchor="b" anchorCtr="0">
            <a:noAutofit/>
          </a:bodyPr>
          <a:lstStyle>
            <a:lvl1pPr algn="r">
              <a:buFont typeface="Arial" pitchFamily="34" charset="0"/>
              <a:buNone/>
              <a:defRPr sz="2707"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77368242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686501"/>
            <a:fld id="{82F8EFE6-5F27-3148-9CDD-168AFF0DAE3C}" type="datetimeFigureOut">
              <a:rPr lang="en-US" sz="1429" smtClean="0">
                <a:solidFill>
                  <a:srgbClr val="000000"/>
                </a:solidFill>
              </a:rPr>
              <a:pPr defTabSz="686501"/>
              <a:t>5/11/2017</a:t>
            </a:fld>
            <a:endParaRPr lang="en-US" sz="1429">
              <a:solidFill>
                <a:srgbClr val="000000"/>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a:lstStyle/>
          <a:p>
            <a:pPr defTabSz="686501"/>
            <a:endParaRPr lang="en-US" sz="1429">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686501"/>
            <a:fld id="{9E5508FC-C899-7045-891D-148AB2183D9A}" type="slidenum">
              <a:rPr lang="en-US" sz="1429" smtClean="0">
                <a:solidFill>
                  <a:srgbClr val="000000"/>
                </a:solidFill>
              </a:rPr>
              <a:pPr defTabSz="686501"/>
              <a:t>‹#›</a:t>
            </a:fld>
            <a:endParaRPr lang="en-US" sz="1429">
              <a:solidFill>
                <a:srgbClr val="000000"/>
              </a:solidFill>
            </a:endParaRPr>
          </a:p>
        </p:txBody>
      </p:sp>
    </p:spTree>
    <p:extLst>
      <p:ext uri="{BB962C8B-B14F-4D97-AF65-F5344CB8AC3E}">
        <p14:creationId xmlns:p14="http://schemas.microsoft.com/office/powerpoint/2010/main" val="7611751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681" y="5033097"/>
            <a:ext cx="4075233" cy="1881715"/>
          </a:xfrm>
          <a:prstGeom prst="rect">
            <a:avLst/>
          </a:prstGeom>
        </p:spPr>
      </p:pic>
      <p:sp>
        <p:nvSpPr>
          <p:cNvPr id="2" name="Title 1"/>
          <p:cNvSpPr>
            <a:spLocks noGrp="1"/>
          </p:cNvSpPr>
          <p:nvPr>
            <p:ph type="title" hasCustomPrompt="1"/>
          </p:nvPr>
        </p:nvSpPr>
        <p:spPr>
          <a:xfrm>
            <a:off x="734212" y="2109542"/>
            <a:ext cx="7680340" cy="997196"/>
          </a:xfrm>
        </p:spPr>
        <p:txBody>
          <a:bodyPr anchor="b" anchorCtr="0"/>
          <a:lstStyle>
            <a:lvl1pPr>
              <a:defRPr sz="5401"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0"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051346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
        <p:nvSpPr>
          <p:cNvPr id="2" name="Title 1"/>
          <p:cNvSpPr>
            <a:spLocks noGrp="1"/>
          </p:cNvSpPr>
          <p:nvPr>
            <p:ph type="title" hasCustomPrompt="1"/>
          </p:nvPr>
        </p:nvSpPr>
        <p:spPr>
          <a:xfrm>
            <a:off x="389436" y="2819606"/>
            <a:ext cx="8363938" cy="1218795"/>
          </a:xfrm>
        </p:spPr>
        <p:txBody>
          <a:bodyPr anchor="b" anchorCtr="0"/>
          <a:lstStyle>
            <a:lvl1pPr>
              <a:defRPr sz="6602"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302455317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3"/>
            <a:ext cx="7680340" cy="461665"/>
          </a:xfrm>
        </p:spPr>
        <p:txBody>
          <a:bodyPr>
            <a:noAutofit/>
          </a:bodyPr>
          <a:lstStyle>
            <a:lvl1pPr marL="0" indent="0" algn="l">
              <a:lnSpc>
                <a:spcPct val="90000"/>
              </a:lnSpc>
              <a:spcBef>
                <a:spcPts val="0"/>
              </a:spcBef>
              <a:buNone/>
              <a:defRPr lang="en-US" sz="2701" kern="1200" spc="-53" baseline="0" dirty="0">
                <a:gradFill>
                  <a:gsLst>
                    <a:gs pos="2083">
                      <a:schemeClr val="bg2"/>
                    </a:gs>
                    <a:gs pos="99000">
                      <a:schemeClr val="bg2"/>
                    </a:gs>
                  </a:gsLst>
                  <a:lin ang="5400000" scaled="0"/>
                </a:gradFill>
                <a:latin typeface="+mj-lt"/>
                <a:ea typeface="+mn-ea"/>
                <a:cs typeface="+mn-cs"/>
              </a:defRPr>
            </a:lvl1pPr>
            <a:lvl2pPr marL="342978" indent="0" algn="ctr">
              <a:buNone/>
              <a:defRPr>
                <a:solidFill>
                  <a:schemeClr val="tx1">
                    <a:tint val="75000"/>
                  </a:schemeClr>
                </a:solidFill>
              </a:defRPr>
            </a:lvl2pPr>
            <a:lvl3pPr marL="685955" indent="0" algn="ctr">
              <a:buNone/>
              <a:defRPr>
                <a:solidFill>
                  <a:schemeClr val="tx1">
                    <a:tint val="75000"/>
                  </a:schemeClr>
                </a:solidFill>
              </a:defRPr>
            </a:lvl3pPr>
            <a:lvl4pPr marL="1028933" indent="0" algn="ctr">
              <a:buNone/>
              <a:defRPr>
                <a:solidFill>
                  <a:schemeClr val="tx1">
                    <a:tint val="75000"/>
                  </a:schemeClr>
                </a:solidFill>
              </a:defRPr>
            </a:lvl4pPr>
            <a:lvl5pPr marL="1371911" indent="0" algn="ctr">
              <a:buNone/>
              <a:defRPr>
                <a:solidFill>
                  <a:schemeClr val="tx1">
                    <a:tint val="75000"/>
                  </a:schemeClr>
                </a:solidFill>
              </a:defRPr>
            </a:lvl5pPr>
            <a:lvl6pPr marL="1714889" indent="0" algn="ctr">
              <a:buNone/>
              <a:defRPr>
                <a:solidFill>
                  <a:schemeClr val="tx1">
                    <a:tint val="75000"/>
                  </a:schemeClr>
                </a:solidFill>
              </a:defRPr>
            </a:lvl6pPr>
            <a:lvl7pPr marL="2057866" indent="0" algn="ctr">
              <a:buNone/>
              <a:defRPr>
                <a:solidFill>
                  <a:schemeClr val="tx1">
                    <a:tint val="75000"/>
                  </a:schemeClr>
                </a:solidFill>
              </a:defRPr>
            </a:lvl7pPr>
            <a:lvl8pPr marL="2400844" indent="0" algn="ctr">
              <a:buNone/>
              <a:defRPr>
                <a:solidFill>
                  <a:schemeClr val="tx1">
                    <a:tint val="75000"/>
                  </a:schemeClr>
                </a:solidFill>
              </a:defRPr>
            </a:lvl8pPr>
            <a:lvl9pPr marL="2743822" indent="0" algn="ctr">
              <a:buNone/>
              <a:defRPr>
                <a:solidFill>
                  <a:schemeClr val="tx1">
                    <a:tint val="75000"/>
                  </a:schemeClr>
                </a:solidFill>
              </a:defRPr>
            </a:lvl9pPr>
          </a:lstStyle>
          <a:p>
            <a:pPr marL="0" marR="0" lvl="0" indent="0" algn="l" defTabSz="685955"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5" y="2739678"/>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2"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5" y="1447800"/>
            <a:ext cx="7680340" cy="914096"/>
          </a:xfrm>
        </p:spPr>
        <p:txBody>
          <a:bodyPr wrap="square" anchor="b">
            <a:noAutofit/>
          </a:bodyPr>
          <a:lstStyle>
            <a:lvl1pPr marL="0" indent="0">
              <a:buNone/>
              <a:defRPr sz="4951" spc="-113"/>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854462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78" indent="0">
              <a:buNone/>
              <a:defRPr sz="1500">
                <a:gradFill>
                  <a:gsLst>
                    <a:gs pos="100000">
                      <a:schemeClr val="bg2"/>
                    </a:gs>
                    <a:gs pos="6000">
                      <a:schemeClr val="bg2"/>
                    </a:gs>
                  </a:gsLst>
                  <a:lin ang="5400000" scaled="0"/>
                </a:gradFill>
              </a:defRPr>
            </a:lvl3pPr>
            <a:lvl4pPr marL="342991" indent="0">
              <a:buNone/>
              <a:defRPr sz="1500">
                <a:gradFill>
                  <a:gsLst>
                    <a:gs pos="100000">
                      <a:schemeClr val="bg2"/>
                    </a:gs>
                    <a:gs pos="6000">
                      <a:schemeClr val="bg2"/>
                    </a:gs>
                  </a:gsLst>
                  <a:lin ang="5400000" scaled="0"/>
                </a:gradFill>
              </a:defRPr>
            </a:lvl4pPr>
            <a:lvl5pPr marL="520442"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40848518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78" indent="0">
              <a:buNone/>
              <a:defRPr sz="1500">
                <a:gradFill>
                  <a:gsLst>
                    <a:gs pos="100000">
                      <a:schemeClr val="bg2"/>
                    </a:gs>
                    <a:gs pos="0">
                      <a:schemeClr val="bg2"/>
                    </a:gs>
                  </a:gsLst>
                  <a:lin ang="5400000" scaled="0"/>
                </a:gradFill>
              </a:defRPr>
            </a:lvl3pPr>
            <a:lvl4pPr marL="342991" indent="0">
              <a:buNone/>
              <a:defRPr sz="1500">
                <a:gradFill>
                  <a:gsLst>
                    <a:gs pos="100000">
                      <a:schemeClr val="bg2"/>
                    </a:gs>
                    <a:gs pos="0">
                      <a:schemeClr val="bg2"/>
                    </a:gs>
                  </a:gsLst>
                  <a:lin ang="5400000" scaled="0"/>
                </a:gradFill>
              </a:defRPr>
            </a:lvl4pPr>
            <a:lvl5pPr marL="520442"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7809546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44"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860" indent="0" algn="ctr">
              <a:buNone/>
              <a:defRPr>
                <a:solidFill>
                  <a:schemeClr val="tx1">
                    <a:tint val="75000"/>
                  </a:schemeClr>
                </a:solidFill>
              </a:defRPr>
            </a:lvl2pPr>
            <a:lvl3pPr marL="913726" indent="0" algn="ctr">
              <a:buNone/>
              <a:defRPr>
                <a:solidFill>
                  <a:schemeClr val="tx1">
                    <a:tint val="75000"/>
                  </a:schemeClr>
                </a:solidFill>
              </a:defRPr>
            </a:lvl3pPr>
            <a:lvl4pPr marL="1370589" indent="0" algn="ctr">
              <a:buNone/>
              <a:defRPr>
                <a:solidFill>
                  <a:schemeClr val="tx1">
                    <a:tint val="75000"/>
                  </a:schemeClr>
                </a:solidFill>
              </a:defRPr>
            </a:lvl4pPr>
            <a:lvl5pPr marL="1827453" indent="0" algn="ctr">
              <a:buNone/>
              <a:defRPr>
                <a:solidFill>
                  <a:schemeClr val="tx1">
                    <a:tint val="75000"/>
                  </a:schemeClr>
                </a:solidFill>
              </a:defRPr>
            </a:lvl5pPr>
            <a:lvl6pPr marL="2284311" indent="0" algn="ctr">
              <a:buNone/>
              <a:defRPr>
                <a:solidFill>
                  <a:schemeClr val="tx1">
                    <a:tint val="75000"/>
                  </a:schemeClr>
                </a:solidFill>
              </a:defRPr>
            </a:lvl6pPr>
            <a:lvl7pPr marL="2741172" indent="0" algn="ctr">
              <a:buNone/>
              <a:defRPr>
                <a:solidFill>
                  <a:schemeClr val="tx1">
                    <a:tint val="75000"/>
                  </a:schemeClr>
                </a:solidFill>
              </a:defRPr>
            </a:lvl7pPr>
            <a:lvl8pPr marL="3198032" indent="0" algn="ctr">
              <a:buNone/>
              <a:defRPr>
                <a:solidFill>
                  <a:schemeClr val="tx1">
                    <a:tint val="75000"/>
                  </a:schemeClr>
                </a:solidFill>
              </a:defRPr>
            </a:lvl8pPr>
            <a:lvl9pPr marL="36549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726"/>
              <a:endParaRPr lang="en-US" sz="1800" dirty="0">
                <a:solidFill>
                  <a:prstClr val="black"/>
                </a:solidFill>
              </a:endParaRPr>
            </a:p>
          </p:txBody>
        </p:sp>
      </p:grpSp>
    </p:spTree>
    <p:extLst>
      <p:ext uri="{BB962C8B-B14F-4D97-AF65-F5344CB8AC3E}">
        <p14:creationId xmlns:p14="http://schemas.microsoft.com/office/powerpoint/2010/main" val="136512726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3"/>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68454385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36920336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69" indent="0">
              <a:buNone/>
              <a:defRPr sz="1500">
                <a:gradFill>
                  <a:gsLst>
                    <a:gs pos="1000">
                      <a:schemeClr val="bg2"/>
                    </a:gs>
                    <a:gs pos="98000">
                      <a:schemeClr val="bg2"/>
                    </a:gs>
                  </a:gsLst>
                  <a:lin ang="5400000" scaled="0"/>
                </a:gradFill>
              </a:defRPr>
            </a:lvl3pPr>
            <a:lvl4pPr marL="342991" indent="0">
              <a:buNone/>
              <a:defRPr sz="1500">
                <a:gradFill>
                  <a:gsLst>
                    <a:gs pos="1000">
                      <a:schemeClr val="bg2"/>
                    </a:gs>
                    <a:gs pos="98000">
                      <a:schemeClr val="bg2"/>
                    </a:gs>
                  </a:gsLst>
                  <a:lin ang="5400000" scaled="0"/>
                </a:gradFill>
              </a:defRPr>
            </a:lvl4pPr>
            <a:lvl5pPr marL="520442"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
                      <a:schemeClr val="bg2"/>
                    </a:gs>
                    <a:gs pos="98000">
                      <a:schemeClr val="bg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61336573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bg2"/>
              </a:buClr>
              <a:buSzPct val="100000"/>
              <a:buFont typeface="Wingdings" pitchFamily="2" charset="2"/>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2" y="1447801"/>
            <a:ext cx="4047274" cy="2040815"/>
          </a:xfrm>
        </p:spPr>
        <p:txBody>
          <a:bodyPr>
            <a:spAutoFit/>
          </a:bodyPr>
          <a:lstStyle>
            <a:lvl1pPr marL="254862" indent="-254862">
              <a:spcBef>
                <a:spcPts val="900"/>
              </a:spcBef>
              <a:buClr>
                <a:schemeClr val="bg2"/>
              </a:buClr>
              <a:buFont typeface="Arial" pitchFamily="34" charset="0"/>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476377" indent="-257244">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873" indent="-257244">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731" indent="-257244">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5116" indent="-257244">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133" marR="0" lvl="1"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133" marR="0" lvl="2"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133" marR="0" lvl="3"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133" marR="0" lvl="4"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0509437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2"/>
            <a:ext cx="4076211" cy="1661993"/>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3793346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450548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535386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5"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9638707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7682946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Tree>
    <p:extLst>
      <p:ext uri="{BB962C8B-B14F-4D97-AF65-F5344CB8AC3E}">
        <p14:creationId xmlns:p14="http://schemas.microsoft.com/office/powerpoint/2010/main" val="2196680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396798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6"/>
            <a:ext cx="8366320" cy="2863073"/>
          </a:xfrm>
          <a:prstGeom prst="rect">
            <a:avLst/>
          </a:prstGeom>
        </p:spPr>
        <p:txBody>
          <a:bodyPr>
            <a:normAutofit/>
          </a:bodyPr>
          <a:lstStyle>
            <a:lvl1pPr marL="0" indent="0">
              <a:lnSpc>
                <a:spcPct val="90000"/>
              </a:lnSpc>
              <a:buNone/>
              <a:defRPr sz="48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3"/>
            <a:ext cx="8366320" cy="470747"/>
          </a:xfrm>
          <a:prstGeom prst="rect">
            <a:avLst/>
          </a:prstGeom>
        </p:spPr>
        <p:txBody>
          <a:bodyPr>
            <a:normAutofit/>
          </a:bodyPr>
          <a:lstStyle>
            <a:lvl1pPr marL="0" indent="0">
              <a:lnSpc>
                <a:spcPct val="90000"/>
              </a:lnSpc>
              <a:buNone/>
              <a:defRPr sz="27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6994642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73308089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00322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3"/>
            <a:ext cx="8366320" cy="1988237"/>
          </a:xfrm>
        </p:spPr>
        <p:txBody>
          <a:bodyPr/>
          <a:lstStyle>
            <a:lvl1pPr marL="0" indent="0">
              <a:lnSpc>
                <a:spcPct val="95000"/>
              </a:lnSpc>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02096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99640560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389437" y="1447800"/>
            <a:ext cx="8363937" cy="1491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83015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7"/>
            <a:ext cx="8550914" cy="1624376"/>
          </a:xfrm>
        </p:spPr>
        <p:txBody>
          <a:bodyPr/>
          <a:lstStyle>
            <a:lvl1pPr marL="0" indent="0" algn="l">
              <a:lnSpc>
                <a:spcPts val="1876"/>
              </a:lnSpc>
              <a:spcBef>
                <a:spcPts val="0"/>
              </a:spcBef>
              <a:buNone/>
              <a:defRPr>
                <a:solidFill>
                  <a:schemeClr val="tx2"/>
                </a:solidFill>
              </a:defRPr>
            </a:lvl1pPr>
            <a:lvl2pPr marL="0" indent="0" algn="l">
              <a:lnSpc>
                <a:spcPts val="1876"/>
              </a:lnSpc>
              <a:spcBef>
                <a:spcPts val="0"/>
              </a:spcBef>
              <a:buNone/>
              <a:defRPr>
                <a:solidFill>
                  <a:schemeClr val="tx2"/>
                </a:solidFill>
              </a:defRPr>
            </a:lvl2pPr>
            <a:lvl3pPr marL="0" indent="0" algn="l">
              <a:lnSpc>
                <a:spcPts val="1876"/>
              </a:lnSpc>
              <a:spcBef>
                <a:spcPts val="0"/>
              </a:spcBef>
              <a:buNone/>
              <a:defRPr>
                <a:solidFill>
                  <a:schemeClr val="tx2"/>
                </a:solidFill>
              </a:defRPr>
            </a:lvl3pPr>
            <a:lvl4pPr marL="0" indent="0" algn="l">
              <a:lnSpc>
                <a:spcPts val="1876"/>
              </a:lnSpc>
              <a:spcBef>
                <a:spcPts val="0"/>
              </a:spcBef>
              <a:buNone/>
              <a:defRPr>
                <a:solidFill>
                  <a:schemeClr val="tx2"/>
                </a:solidFill>
              </a:defRPr>
            </a:lvl4pPr>
            <a:lvl5pPr marL="0" indent="0" algn="l">
              <a:lnSpc>
                <a:spcPts val="1876"/>
              </a:lnSpc>
              <a:spcBef>
                <a:spcPts val="0"/>
              </a:spcBef>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316791" y="436419"/>
            <a:ext cx="8550915" cy="484748"/>
          </a:xfrm>
        </p:spPr>
        <p:txBody>
          <a:bodyPr/>
          <a:lstStyle>
            <a:lvl1pPr algn="l" defTabSz="685921" rtl="0" eaLnBrk="1" latinLnBrk="0" hangingPunct="1">
              <a:lnSpc>
                <a:spcPct val="90000"/>
              </a:lnSpc>
              <a:spcBef>
                <a:spcPct val="0"/>
              </a:spcBef>
              <a:buNone/>
              <a:defRPr lang="en-US" sz="2626"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Tree>
    <p:extLst>
      <p:ext uri="{BB962C8B-B14F-4D97-AF65-F5344CB8AC3E}">
        <p14:creationId xmlns:p14="http://schemas.microsoft.com/office/powerpoint/2010/main" val="351581787"/>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458511" y="1449390"/>
            <a:ext cx="8231744" cy="1491306"/>
          </a:xfrm>
        </p:spPr>
        <p:txBody>
          <a:bodyPr>
            <a:spAutoFit/>
          </a:bodyPr>
          <a:lstStyle>
            <a:lvl1pPr>
              <a:defRPr>
                <a:latin typeface="Segoe UI"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5052175"/>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7187" y="6021143"/>
            <a:ext cx="1322796" cy="813816"/>
          </a:xfrm>
          <a:prstGeom prst="rect">
            <a:avLst/>
          </a:prstGeom>
        </p:spPr>
      </p:pic>
    </p:spTree>
    <p:extLst>
      <p:ext uri="{BB962C8B-B14F-4D97-AF65-F5344CB8AC3E}">
        <p14:creationId xmlns:p14="http://schemas.microsoft.com/office/powerpoint/2010/main" val="22695853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681" y="5033097"/>
            <a:ext cx="4075233" cy="1881715"/>
          </a:xfrm>
          <a:prstGeom prst="rect">
            <a:avLst/>
          </a:prstGeom>
        </p:spPr>
      </p:pic>
      <p:sp>
        <p:nvSpPr>
          <p:cNvPr id="2" name="Title 1"/>
          <p:cNvSpPr>
            <a:spLocks noGrp="1"/>
          </p:cNvSpPr>
          <p:nvPr>
            <p:ph type="title" hasCustomPrompt="1"/>
          </p:nvPr>
        </p:nvSpPr>
        <p:spPr>
          <a:xfrm>
            <a:off x="734212" y="2109542"/>
            <a:ext cx="7680340" cy="997196"/>
          </a:xfrm>
        </p:spPr>
        <p:txBody>
          <a:bodyPr anchor="b" anchorCtr="0"/>
          <a:lstStyle>
            <a:lvl1pPr>
              <a:defRPr sz="5401"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0"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639070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38"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998" indent="0" algn="ctr">
              <a:buNone/>
              <a:defRPr>
                <a:solidFill>
                  <a:schemeClr val="tx1">
                    <a:tint val="75000"/>
                  </a:schemeClr>
                </a:solidFill>
              </a:defRPr>
            </a:lvl2pPr>
            <a:lvl3pPr marL="913999" indent="0" algn="ctr">
              <a:buNone/>
              <a:defRPr>
                <a:solidFill>
                  <a:schemeClr val="tx1">
                    <a:tint val="75000"/>
                  </a:schemeClr>
                </a:solidFill>
              </a:defRPr>
            </a:lvl3pPr>
            <a:lvl4pPr marL="1370998" indent="0" algn="ctr">
              <a:buNone/>
              <a:defRPr>
                <a:solidFill>
                  <a:schemeClr val="tx1">
                    <a:tint val="75000"/>
                  </a:schemeClr>
                </a:solidFill>
              </a:defRPr>
            </a:lvl4pPr>
            <a:lvl5pPr marL="1827999" indent="0" algn="ctr">
              <a:buNone/>
              <a:defRPr>
                <a:solidFill>
                  <a:schemeClr val="tx1">
                    <a:tint val="75000"/>
                  </a:schemeClr>
                </a:solidFill>
              </a:defRPr>
            </a:lvl5pPr>
            <a:lvl6pPr marL="2284995" indent="0" algn="ctr">
              <a:buNone/>
              <a:defRPr>
                <a:solidFill>
                  <a:schemeClr val="tx1">
                    <a:tint val="75000"/>
                  </a:schemeClr>
                </a:solidFill>
              </a:defRPr>
            </a:lvl6pPr>
            <a:lvl7pPr marL="2741994" indent="0" algn="ctr">
              <a:buNone/>
              <a:defRPr>
                <a:solidFill>
                  <a:schemeClr val="tx1">
                    <a:tint val="75000"/>
                  </a:schemeClr>
                </a:solidFill>
              </a:defRPr>
            </a:lvl7pPr>
            <a:lvl8pPr marL="3198992" indent="0" algn="ctr">
              <a:buNone/>
              <a:defRPr>
                <a:solidFill>
                  <a:schemeClr val="tx1">
                    <a:tint val="75000"/>
                  </a:schemeClr>
                </a:solidFill>
              </a:defRPr>
            </a:lvl8pPr>
            <a:lvl9pPr marL="3655992"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999"/>
              <a:endParaRPr lang="en-US" sz="1800" dirty="0">
                <a:solidFill>
                  <a:prstClr val="black"/>
                </a:solidFill>
              </a:endParaRPr>
            </a:p>
          </p:txBody>
        </p:sp>
      </p:grpSp>
    </p:spTree>
    <p:extLst>
      <p:ext uri="{BB962C8B-B14F-4D97-AF65-F5344CB8AC3E}">
        <p14:creationId xmlns:p14="http://schemas.microsoft.com/office/powerpoint/2010/main" val="1775285003"/>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6"/>
            <a:ext cx="8363938" cy="1218795"/>
          </a:xfrm>
        </p:spPr>
        <p:txBody>
          <a:bodyPr anchor="b" anchorCtr="0"/>
          <a:lstStyle>
            <a:lvl1pPr>
              <a:defRPr sz="6602"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386071897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3"/>
            <a:ext cx="7680340" cy="461665"/>
          </a:xfrm>
        </p:spPr>
        <p:txBody>
          <a:bodyPr>
            <a:noAutofit/>
          </a:bodyPr>
          <a:lstStyle>
            <a:lvl1pPr marL="0" indent="0" algn="l">
              <a:lnSpc>
                <a:spcPct val="90000"/>
              </a:lnSpc>
              <a:spcBef>
                <a:spcPts val="0"/>
              </a:spcBef>
              <a:buNone/>
              <a:defRPr lang="en-US" sz="2701" kern="1200" spc="-53" baseline="0" dirty="0">
                <a:gradFill>
                  <a:gsLst>
                    <a:gs pos="2083">
                      <a:schemeClr val="bg2"/>
                    </a:gs>
                    <a:gs pos="99000">
                      <a:schemeClr val="bg2"/>
                    </a:gs>
                  </a:gsLst>
                  <a:lin ang="5400000" scaled="0"/>
                </a:gradFill>
                <a:latin typeface="+mj-lt"/>
                <a:ea typeface="+mn-ea"/>
                <a:cs typeface="+mn-cs"/>
              </a:defRPr>
            </a:lvl1pPr>
            <a:lvl2pPr marL="342978" indent="0" algn="ctr">
              <a:buNone/>
              <a:defRPr>
                <a:solidFill>
                  <a:schemeClr val="tx1">
                    <a:tint val="75000"/>
                  </a:schemeClr>
                </a:solidFill>
              </a:defRPr>
            </a:lvl2pPr>
            <a:lvl3pPr marL="685955" indent="0" algn="ctr">
              <a:buNone/>
              <a:defRPr>
                <a:solidFill>
                  <a:schemeClr val="tx1">
                    <a:tint val="75000"/>
                  </a:schemeClr>
                </a:solidFill>
              </a:defRPr>
            </a:lvl3pPr>
            <a:lvl4pPr marL="1028933" indent="0" algn="ctr">
              <a:buNone/>
              <a:defRPr>
                <a:solidFill>
                  <a:schemeClr val="tx1">
                    <a:tint val="75000"/>
                  </a:schemeClr>
                </a:solidFill>
              </a:defRPr>
            </a:lvl4pPr>
            <a:lvl5pPr marL="1371911" indent="0" algn="ctr">
              <a:buNone/>
              <a:defRPr>
                <a:solidFill>
                  <a:schemeClr val="tx1">
                    <a:tint val="75000"/>
                  </a:schemeClr>
                </a:solidFill>
              </a:defRPr>
            </a:lvl5pPr>
            <a:lvl6pPr marL="1714889" indent="0" algn="ctr">
              <a:buNone/>
              <a:defRPr>
                <a:solidFill>
                  <a:schemeClr val="tx1">
                    <a:tint val="75000"/>
                  </a:schemeClr>
                </a:solidFill>
              </a:defRPr>
            </a:lvl6pPr>
            <a:lvl7pPr marL="2057866" indent="0" algn="ctr">
              <a:buNone/>
              <a:defRPr>
                <a:solidFill>
                  <a:schemeClr val="tx1">
                    <a:tint val="75000"/>
                  </a:schemeClr>
                </a:solidFill>
              </a:defRPr>
            </a:lvl7pPr>
            <a:lvl8pPr marL="2400844" indent="0" algn="ctr">
              <a:buNone/>
              <a:defRPr>
                <a:solidFill>
                  <a:schemeClr val="tx1">
                    <a:tint val="75000"/>
                  </a:schemeClr>
                </a:solidFill>
              </a:defRPr>
            </a:lvl8pPr>
            <a:lvl9pPr marL="2743822" indent="0" algn="ctr">
              <a:buNone/>
              <a:defRPr>
                <a:solidFill>
                  <a:schemeClr val="tx1">
                    <a:tint val="75000"/>
                  </a:schemeClr>
                </a:solidFill>
              </a:defRPr>
            </a:lvl9pPr>
          </a:lstStyle>
          <a:p>
            <a:pPr marL="0" marR="0" lvl="0" indent="0" algn="l" defTabSz="685955"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5" y="2739678"/>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2"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5" y="1447800"/>
            <a:ext cx="7680340" cy="914096"/>
          </a:xfrm>
        </p:spPr>
        <p:txBody>
          <a:bodyPr wrap="square" anchor="b">
            <a:noAutofit/>
          </a:bodyPr>
          <a:lstStyle>
            <a:lvl1pPr marL="0" indent="0">
              <a:buNone/>
              <a:defRPr sz="4951" spc="-113"/>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574140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78" indent="0">
              <a:buNone/>
              <a:defRPr sz="1500">
                <a:gradFill>
                  <a:gsLst>
                    <a:gs pos="100000">
                      <a:schemeClr val="bg2"/>
                    </a:gs>
                    <a:gs pos="6000">
                      <a:schemeClr val="bg2"/>
                    </a:gs>
                  </a:gsLst>
                  <a:lin ang="5400000" scaled="0"/>
                </a:gradFill>
              </a:defRPr>
            </a:lvl3pPr>
            <a:lvl4pPr marL="342991" indent="0">
              <a:buNone/>
              <a:defRPr sz="1500">
                <a:gradFill>
                  <a:gsLst>
                    <a:gs pos="100000">
                      <a:schemeClr val="bg2"/>
                    </a:gs>
                    <a:gs pos="6000">
                      <a:schemeClr val="bg2"/>
                    </a:gs>
                  </a:gsLst>
                  <a:lin ang="5400000" scaled="0"/>
                </a:gradFill>
              </a:defRPr>
            </a:lvl4pPr>
            <a:lvl5pPr marL="520442"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97614470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78" indent="0">
              <a:buNone/>
              <a:defRPr sz="1500">
                <a:gradFill>
                  <a:gsLst>
                    <a:gs pos="100000">
                      <a:schemeClr val="bg2"/>
                    </a:gs>
                    <a:gs pos="0">
                      <a:schemeClr val="bg2"/>
                    </a:gs>
                  </a:gsLst>
                  <a:lin ang="5400000" scaled="0"/>
                </a:gradFill>
              </a:defRPr>
            </a:lvl3pPr>
            <a:lvl4pPr marL="342991" indent="0">
              <a:buNone/>
              <a:defRPr sz="1500">
                <a:gradFill>
                  <a:gsLst>
                    <a:gs pos="100000">
                      <a:schemeClr val="bg2"/>
                    </a:gs>
                    <a:gs pos="0">
                      <a:schemeClr val="bg2"/>
                    </a:gs>
                  </a:gsLst>
                  <a:lin ang="5400000" scaled="0"/>
                </a:gradFill>
              </a:defRPr>
            </a:lvl4pPr>
            <a:lvl5pPr marL="520442"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41425249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3"/>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79" indent="-213179">
              <a:buFont typeface="Wingdings" pitchFamily="2" charset="2"/>
              <a:buChar char=""/>
              <a:defRPr sz="3001"/>
            </a:lvl1pPr>
            <a:lvl2pPr marL="388247" indent="-175069">
              <a:buFont typeface="Wingdings" pitchFamily="2" charset="2"/>
              <a:buChar char=""/>
              <a:defRPr>
                <a:latin typeface="+mn-lt"/>
              </a:defRPr>
            </a:lvl2pPr>
            <a:lvl3pPr marL="556171" indent="-167923">
              <a:buFont typeface="Wingdings" pitchFamily="2" charset="2"/>
              <a:buChar char=""/>
              <a:tabLst/>
              <a:defRPr>
                <a:latin typeface="+mn-lt"/>
              </a:defRPr>
            </a:lvl3pPr>
            <a:lvl4pPr marL="685983" indent="-129813">
              <a:buFont typeface="Wingdings" pitchFamily="2" charset="2"/>
              <a:buChar char=""/>
              <a:defRPr>
                <a:latin typeface="+mn-lt"/>
              </a:defRPr>
            </a:lvl4pPr>
            <a:lvl5pPr marL="815796" indent="-129813">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2656063"/>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00">
                      <a:schemeClr val="tx2"/>
                    </a:gs>
                    <a:gs pos="0">
                      <a:schemeClr val="tx2"/>
                    </a:gs>
                  </a:gsLst>
                  <a:lin ang="5400000" scaled="0"/>
                </a:gradFill>
                <a:latin typeface="+mj-lt"/>
              </a:defRPr>
            </a:lvl1pPr>
            <a:lvl2pPr marL="0" indent="0">
              <a:buNone/>
              <a:defRPr sz="1500"/>
            </a:lvl2pPr>
            <a:lvl3pPr marL="175069" indent="0">
              <a:buNone/>
              <a:defRPr sz="1500"/>
            </a:lvl3pPr>
            <a:lvl4pPr marL="342991" indent="0">
              <a:buNone/>
              <a:defRPr sz="1500"/>
            </a:lvl4pPr>
            <a:lvl5pPr marL="520442"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00">
                      <a:schemeClr val="tx2"/>
                    </a:gs>
                    <a:gs pos="0">
                      <a:schemeClr val="tx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033867725"/>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1">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69" indent="0">
              <a:buNone/>
              <a:defRPr sz="1500">
                <a:gradFill>
                  <a:gsLst>
                    <a:gs pos="1000">
                      <a:schemeClr val="bg2"/>
                    </a:gs>
                    <a:gs pos="98000">
                      <a:schemeClr val="bg2"/>
                    </a:gs>
                  </a:gsLst>
                  <a:lin ang="5400000" scaled="0"/>
                </a:gradFill>
              </a:defRPr>
            </a:lvl3pPr>
            <a:lvl4pPr marL="342991" indent="0">
              <a:buNone/>
              <a:defRPr sz="1500">
                <a:gradFill>
                  <a:gsLst>
                    <a:gs pos="1000">
                      <a:schemeClr val="bg2"/>
                    </a:gs>
                    <a:gs pos="98000">
                      <a:schemeClr val="bg2"/>
                    </a:gs>
                  </a:gsLst>
                  <a:lin ang="5400000" scaled="0"/>
                </a:gradFill>
              </a:defRPr>
            </a:lvl4pPr>
            <a:lvl5pPr marL="520442"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2" y="1447802"/>
            <a:ext cx="4047274" cy="2462213"/>
          </a:xfrm>
        </p:spPr>
        <p:txBody>
          <a:bodyPr/>
          <a:lstStyle>
            <a:lvl1pPr marL="0" indent="0">
              <a:spcBef>
                <a:spcPts val="900"/>
              </a:spcBef>
              <a:buNone/>
              <a:defRPr lang="en-US" sz="3001" kern="1200" spc="-53" baseline="0" dirty="0" smtClean="0">
                <a:gradFill>
                  <a:gsLst>
                    <a:gs pos="1000">
                      <a:schemeClr val="bg2"/>
                    </a:gs>
                    <a:gs pos="98000">
                      <a:schemeClr val="bg2"/>
                    </a:gs>
                  </a:gsLst>
                  <a:lin ang="5400000" scaled="0"/>
                </a:gradFill>
                <a:latin typeface="+mj-lt"/>
                <a:ea typeface="+mn-ea"/>
                <a:cs typeface="+mn-cs"/>
              </a:defRPr>
            </a:lvl1pPr>
            <a:lvl2pPr marL="2382"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69"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373"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678" marR="0" indent="0" algn="l" defTabSz="685955"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955"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802684154"/>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1"/>
            <a:ext cx="4047274" cy="1763816"/>
          </a:xfrm>
        </p:spPr>
        <p:txBody>
          <a:bodyPr>
            <a:spAutoFit/>
          </a:bodyPr>
          <a:lstStyle>
            <a:lvl1pPr marL="219133" indent="-219133">
              <a:spcBef>
                <a:spcPts val="900"/>
              </a:spcBef>
              <a:buClr>
                <a:schemeClr val="bg2"/>
              </a:buClr>
              <a:buSzPct val="100000"/>
              <a:buFont typeface="Wingdings" pitchFamily="2" charset="2"/>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390629" indent="-171496">
              <a:defRPr sz="1500"/>
            </a:lvl2pPr>
            <a:lvl3pPr marL="514487" indent="-123858">
              <a:tabLst/>
              <a:defRPr sz="1500"/>
            </a:lvl3pPr>
            <a:lvl4pPr marL="647873" indent="-133386">
              <a:defRPr/>
            </a:lvl4pPr>
            <a:lvl5pPr marL="771731" indent="-12385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2" y="1447801"/>
            <a:ext cx="4047274" cy="2040815"/>
          </a:xfrm>
        </p:spPr>
        <p:txBody>
          <a:bodyPr>
            <a:spAutoFit/>
          </a:bodyPr>
          <a:lstStyle>
            <a:lvl1pPr marL="254862" indent="-254862">
              <a:spcBef>
                <a:spcPts val="900"/>
              </a:spcBef>
              <a:buClr>
                <a:schemeClr val="bg2"/>
              </a:buClr>
              <a:buFont typeface="Arial" pitchFamily="34" charset="0"/>
              <a:buChar char="•"/>
              <a:defRPr lang="en-US" sz="2701" kern="1200" spc="-53" baseline="0" dirty="0" smtClean="0">
                <a:gradFill>
                  <a:gsLst>
                    <a:gs pos="1250">
                      <a:schemeClr val="bg2"/>
                    </a:gs>
                    <a:gs pos="100000">
                      <a:schemeClr val="bg2"/>
                    </a:gs>
                  </a:gsLst>
                  <a:lin ang="5400000" scaled="0"/>
                </a:gradFill>
                <a:latin typeface="+mj-lt"/>
                <a:ea typeface="+mn-ea"/>
                <a:cs typeface="+mn-cs"/>
              </a:defRPr>
            </a:lvl1pPr>
            <a:lvl2pPr marL="476377" indent="-257244">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873" indent="-257244">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731" indent="-257244">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5116" indent="-257244">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133" marR="0" lvl="0"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133" marR="0" lvl="1"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133" marR="0" lvl="2"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133" marR="0" lvl="3"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133" marR="0" lvl="4" indent="-219133" algn="l" defTabSz="685955"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17887649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2"/>
            <a:ext cx="4076211" cy="1661993"/>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101315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17968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3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13" y="6074979"/>
            <a:ext cx="1118840" cy="401030"/>
          </a:xfrm>
          <a:prstGeom prst="rect">
            <a:avLst/>
          </a:prstGeom>
        </p:spPr>
      </p:pic>
      <p:sp>
        <p:nvSpPr>
          <p:cNvPr id="8" name="Title 1"/>
          <p:cNvSpPr>
            <a:spLocks noGrp="1"/>
          </p:cNvSpPr>
          <p:nvPr>
            <p:ph type="title"/>
          </p:nvPr>
        </p:nvSpPr>
        <p:spPr>
          <a:xfrm>
            <a:off x="1153693" y="4177149"/>
            <a:ext cx="7714011" cy="373949"/>
          </a:xfrm>
        </p:spPr>
        <p:txBody>
          <a:bodyPr>
            <a:spAutoFit/>
          </a:bodyPr>
          <a:lstStyle>
            <a:lvl1pPr algn="r">
              <a:defRPr>
                <a:solidFill>
                  <a:schemeClr val="accent1">
                    <a:alpha val="99000"/>
                  </a:schemeClr>
                </a:solidFill>
              </a:defRPr>
            </a:lvl1pPr>
          </a:lstStyle>
          <a:p>
            <a:r>
              <a:rPr lang="en-US"/>
              <a:t>Click to edit Master title style</a:t>
            </a:r>
            <a:endParaRPr lang="en-US" dirty="0"/>
          </a:p>
        </p:txBody>
      </p:sp>
      <p:sp>
        <p:nvSpPr>
          <p:cNvPr id="10" name="Subtitle 2"/>
          <p:cNvSpPr>
            <a:spLocks noGrp="1"/>
          </p:cNvSpPr>
          <p:nvPr>
            <p:ph type="subTitle" idx="1"/>
          </p:nvPr>
        </p:nvSpPr>
        <p:spPr>
          <a:xfrm>
            <a:off x="1167756" y="4710574"/>
            <a:ext cx="7699951" cy="235449"/>
          </a:xfrm>
        </p:spPr>
        <p:txBody>
          <a:bodyPr anchor="t">
            <a:spAutoFit/>
          </a:bodyPr>
          <a:lstStyle>
            <a:lvl1pPr marL="0" indent="0" algn="r">
              <a:lnSpc>
                <a:spcPct val="90000"/>
              </a:lnSpc>
              <a:spcBef>
                <a:spcPts val="0"/>
              </a:spcBef>
              <a:buNone/>
              <a:defRPr sz="1700">
                <a:solidFill>
                  <a:schemeClr val="tx2">
                    <a:alpha val="99000"/>
                  </a:schemeClr>
                </a:solidFill>
              </a:defRPr>
            </a:lvl1pPr>
            <a:lvl2pPr marL="383559" indent="0" algn="ctr">
              <a:buNone/>
              <a:defRPr>
                <a:solidFill>
                  <a:schemeClr val="tx1">
                    <a:tint val="75000"/>
                  </a:schemeClr>
                </a:solidFill>
              </a:defRPr>
            </a:lvl2pPr>
            <a:lvl3pPr marL="767105" indent="0" algn="ctr">
              <a:buNone/>
              <a:defRPr>
                <a:solidFill>
                  <a:schemeClr val="tx1">
                    <a:tint val="75000"/>
                  </a:schemeClr>
                </a:solidFill>
              </a:defRPr>
            </a:lvl3pPr>
            <a:lvl4pPr marL="1150657" indent="0" algn="ctr">
              <a:buNone/>
              <a:defRPr>
                <a:solidFill>
                  <a:schemeClr val="tx1">
                    <a:tint val="75000"/>
                  </a:schemeClr>
                </a:solidFill>
              </a:defRPr>
            </a:lvl4pPr>
            <a:lvl5pPr marL="1534211" indent="0" algn="ctr">
              <a:buNone/>
              <a:defRPr>
                <a:solidFill>
                  <a:schemeClr val="tx1">
                    <a:tint val="75000"/>
                  </a:schemeClr>
                </a:solidFill>
              </a:defRPr>
            </a:lvl5pPr>
            <a:lvl6pPr marL="1917770" indent="0" algn="ctr">
              <a:buNone/>
              <a:defRPr>
                <a:solidFill>
                  <a:schemeClr val="tx1">
                    <a:tint val="75000"/>
                  </a:schemeClr>
                </a:solidFill>
              </a:defRPr>
            </a:lvl6pPr>
            <a:lvl7pPr marL="2301328" indent="0" algn="ctr">
              <a:buNone/>
              <a:defRPr>
                <a:solidFill>
                  <a:schemeClr val="tx1">
                    <a:tint val="75000"/>
                  </a:schemeClr>
                </a:solidFill>
              </a:defRPr>
            </a:lvl7pPr>
            <a:lvl8pPr marL="2684881" indent="0" algn="ctr">
              <a:buNone/>
              <a:defRPr>
                <a:solidFill>
                  <a:schemeClr val="tx1">
                    <a:tint val="75000"/>
                  </a:schemeClr>
                </a:solidFill>
              </a:defRPr>
            </a:lvl8pPr>
            <a:lvl9pPr marL="3068421" indent="0" algn="ctr">
              <a:buNone/>
              <a:defRPr>
                <a:solidFill>
                  <a:schemeClr val="tx1">
                    <a:tint val="75000"/>
                  </a:schemeClr>
                </a:solidFill>
              </a:defRPr>
            </a:lvl9pPr>
          </a:lstStyle>
          <a:p>
            <a:r>
              <a:rPr lang="en-US"/>
              <a:t>Click to edit Master subtitle style</a:t>
            </a:r>
            <a:endParaRPr lang="en-US" dirty="0"/>
          </a:p>
        </p:txBody>
      </p:sp>
      <p:sp>
        <p:nvSpPr>
          <p:cNvPr id="3" name="Text Placeholder 2"/>
          <p:cNvSpPr>
            <a:spLocks noGrp="1"/>
          </p:cNvSpPr>
          <p:nvPr>
            <p:ph type="body" sz="quarter" idx="10" hasCustomPrompt="1"/>
          </p:nvPr>
        </p:nvSpPr>
        <p:spPr>
          <a:xfrm>
            <a:off x="1109022" y="2996280"/>
            <a:ext cx="7748289" cy="1024896"/>
          </a:xfrm>
        </p:spPr>
        <p:txBody>
          <a:bodyPr anchor="ctr">
            <a:spAutoFit/>
          </a:bodyPr>
          <a:lstStyle>
            <a:lvl1pPr marL="0" indent="0" algn="r">
              <a:buFontTx/>
              <a:buNone/>
              <a:defRPr lang="en-US" sz="7400" kern="1200" dirty="0" smtClean="0">
                <a:solidFill>
                  <a:schemeClr val="accent2">
                    <a:alpha val="99000"/>
                  </a:schemeClr>
                </a:solidFill>
                <a:latin typeface="+mn-lt"/>
                <a:ea typeface="+mn-ea"/>
                <a:cs typeface="+mn-cs"/>
              </a:defRPr>
            </a:lvl1pPr>
            <a:lvl2pPr marL="386235" indent="0">
              <a:buFontTx/>
              <a:buNone/>
              <a:defRPr lang="en-US" sz="9700" kern="1200" dirty="0" smtClean="0">
                <a:solidFill>
                  <a:schemeClr val="accent2">
                    <a:alpha val="99000"/>
                  </a:schemeClr>
                </a:solidFill>
                <a:latin typeface="+mn-lt"/>
                <a:ea typeface="+mn-ea"/>
                <a:cs typeface="+mn-cs"/>
              </a:defRPr>
            </a:lvl2pPr>
            <a:lvl3pPr marL="717859" indent="0">
              <a:buFontTx/>
              <a:buNone/>
              <a:defRPr lang="en-US" sz="9700" kern="1200" dirty="0" smtClean="0">
                <a:solidFill>
                  <a:schemeClr val="accent2">
                    <a:alpha val="99000"/>
                  </a:schemeClr>
                </a:solidFill>
                <a:latin typeface="+mn-lt"/>
                <a:ea typeface="+mn-ea"/>
                <a:cs typeface="+mn-cs"/>
              </a:defRPr>
            </a:lvl3pPr>
            <a:lvl4pPr marL="1056150" indent="0">
              <a:buFontTx/>
              <a:buNone/>
              <a:defRPr lang="en-US" sz="9700" kern="1200" dirty="0" smtClean="0">
                <a:solidFill>
                  <a:schemeClr val="accent2">
                    <a:alpha val="99000"/>
                  </a:schemeClr>
                </a:solidFill>
                <a:latin typeface="+mn-lt"/>
                <a:ea typeface="+mn-ea"/>
                <a:cs typeface="+mn-cs"/>
              </a:defRPr>
            </a:lvl4pPr>
            <a:lvl5pPr marL="1346485" indent="0">
              <a:buFontTx/>
              <a:buNone/>
              <a:defRPr lang="en-US" sz="9700" kern="1200" dirty="0">
                <a:solidFill>
                  <a:schemeClr val="accent2">
                    <a:alpha val="99000"/>
                  </a:schemeClr>
                </a:solidFill>
                <a:latin typeface="+mn-lt"/>
                <a:ea typeface="+mn-ea"/>
                <a:cs typeface="+mn-cs"/>
              </a:defRPr>
            </a:lvl5pPr>
          </a:lstStyle>
          <a:p>
            <a:pPr lvl="0"/>
            <a:r>
              <a:rPr lang="en-US" dirty="0"/>
              <a:t>EDIT</a:t>
            </a:r>
          </a:p>
        </p:txBody>
      </p:sp>
    </p:spTree>
    <p:extLst>
      <p:ext uri="{BB962C8B-B14F-4D97-AF65-F5344CB8AC3E}">
        <p14:creationId xmlns:p14="http://schemas.microsoft.com/office/powerpoint/2010/main" val="1417780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8055053" y="429492"/>
            <a:ext cx="812164" cy="179122"/>
            <a:chOff x="3602038" y="1063626"/>
            <a:chExt cx="4365626" cy="722312"/>
          </a:xfrm>
        </p:grpSpPr>
        <p:sp>
          <p:nvSpPr>
            <p:cNvPr id="9" name="Freeform 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3700323" y="1954476"/>
            <a:ext cx="5167407" cy="968834"/>
          </a:xfrm>
        </p:spPr>
        <p:txBody>
          <a:bodyPr anchor="b">
            <a:noAutofit/>
          </a:bodyPr>
          <a:lstStyle>
            <a:lvl1pPr>
              <a:lnSpc>
                <a:spcPct val="90000"/>
              </a:lnSpc>
              <a:defRPr sz="3400" baseline="0"/>
            </a:lvl1pPr>
          </a:lstStyle>
          <a:p>
            <a:r>
              <a:rPr lang="en-US"/>
              <a:t>Click to edit Master title style</a:t>
            </a:r>
            <a:endParaRPr lang="en-US" dirty="0"/>
          </a:p>
        </p:txBody>
      </p:sp>
      <p:sp>
        <p:nvSpPr>
          <p:cNvPr id="3" name="Subtitle 2"/>
          <p:cNvSpPr>
            <a:spLocks noGrp="1"/>
          </p:cNvSpPr>
          <p:nvPr>
            <p:ph type="subTitle" idx="1"/>
          </p:nvPr>
        </p:nvSpPr>
        <p:spPr>
          <a:xfrm>
            <a:off x="3700129" y="2978728"/>
            <a:ext cx="5167575" cy="463255"/>
          </a:xfrm>
        </p:spPr>
        <p:txBody>
          <a:bodyPr anchor="ctr">
            <a:noAutofit/>
          </a:bodyPr>
          <a:lstStyle>
            <a:lvl1pPr marL="0" indent="0" algn="l">
              <a:lnSpc>
                <a:spcPct val="90000"/>
              </a:lnSpc>
              <a:spcBef>
                <a:spcPts val="0"/>
              </a:spcBef>
              <a:buNone/>
              <a:defRPr sz="1700">
                <a:solidFill>
                  <a:schemeClr val="tx2">
                    <a:alpha val="99000"/>
                  </a:schemeClr>
                </a:solidFill>
              </a:defRPr>
            </a:lvl1pPr>
            <a:lvl2pPr marL="383559" indent="0" algn="ctr">
              <a:buNone/>
              <a:defRPr>
                <a:solidFill>
                  <a:schemeClr val="tx1">
                    <a:tint val="75000"/>
                  </a:schemeClr>
                </a:solidFill>
              </a:defRPr>
            </a:lvl2pPr>
            <a:lvl3pPr marL="767105" indent="0" algn="ctr">
              <a:buNone/>
              <a:defRPr>
                <a:solidFill>
                  <a:schemeClr val="tx1">
                    <a:tint val="75000"/>
                  </a:schemeClr>
                </a:solidFill>
              </a:defRPr>
            </a:lvl3pPr>
            <a:lvl4pPr marL="1150657" indent="0" algn="ctr">
              <a:buNone/>
              <a:defRPr>
                <a:solidFill>
                  <a:schemeClr val="tx1">
                    <a:tint val="75000"/>
                  </a:schemeClr>
                </a:solidFill>
              </a:defRPr>
            </a:lvl4pPr>
            <a:lvl5pPr marL="1534211" indent="0" algn="ctr">
              <a:buNone/>
              <a:defRPr>
                <a:solidFill>
                  <a:schemeClr val="tx1">
                    <a:tint val="75000"/>
                  </a:schemeClr>
                </a:solidFill>
              </a:defRPr>
            </a:lvl5pPr>
            <a:lvl6pPr marL="1917770" indent="0" algn="ctr">
              <a:buNone/>
              <a:defRPr>
                <a:solidFill>
                  <a:schemeClr val="tx1">
                    <a:tint val="75000"/>
                  </a:schemeClr>
                </a:solidFill>
              </a:defRPr>
            </a:lvl6pPr>
            <a:lvl7pPr marL="2301328" indent="0" algn="ctr">
              <a:buNone/>
              <a:defRPr>
                <a:solidFill>
                  <a:schemeClr val="tx1">
                    <a:tint val="75000"/>
                  </a:schemeClr>
                </a:solidFill>
              </a:defRPr>
            </a:lvl7pPr>
            <a:lvl8pPr marL="2684881" indent="0" algn="ctr">
              <a:buNone/>
              <a:defRPr>
                <a:solidFill>
                  <a:schemeClr val="tx1">
                    <a:tint val="75000"/>
                  </a:schemeClr>
                </a:solidFill>
              </a:defRPr>
            </a:lvl8pPr>
            <a:lvl9pPr marL="3068421"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64" y="2543503"/>
            <a:ext cx="1906694" cy="628575"/>
          </a:xfrm>
          <a:prstGeom prst="rect">
            <a:avLst/>
          </a:prstGeom>
        </p:spPr>
      </p:pic>
      <p:cxnSp>
        <p:nvCxnSpPr>
          <p:cNvPr id="7" name="Straight Connector 6"/>
          <p:cNvCxnSpPr/>
          <p:nvPr/>
        </p:nvCxnSpPr>
        <p:spPr>
          <a:xfrm>
            <a:off x="3198835"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277359"/>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tx2"/>
                    </a:gs>
                    <a:gs pos="0">
                      <a:schemeClr val="tx2"/>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0949116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5"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0" y="1681907"/>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Tree>
    <p:extLst>
      <p:ext uri="{BB962C8B-B14F-4D97-AF65-F5344CB8AC3E}">
        <p14:creationId xmlns:p14="http://schemas.microsoft.com/office/powerpoint/2010/main" val="270942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8"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8"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1328480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4" y="1447801"/>
            <a:ext cx="4076211" cy="1178442"/>
          </a:xfrm>
          <a:prstGeom prst="rect">
            <a:avLst/>
          </a:prstGeom>
        </p:spPr>
        <p:txBody>
          <a:bodyPr>
            <a:noAutofit/>
          </a:bodyPr>
          <a:lstStyle>
            <a:lvl1pPr marL="0" indent="0">
              <a:buNone/>
              <a:defRPr sz="3001" b="0" cap="none" baseline="0">
                <a:gradFill>
                  <a:gsLst>
                    <a:gs pos="100000">
                      <a:schemeClr val="bg1"/>
                    </a:gs>
                    <a:gs pos="0">
                      <a:schemeClr val="bg1"/>
                    </a:gs>
                  </a:gsLst>
                  <a:lin ang="5400000" scaled="0"/>
                </a:gra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4"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863" indent="-285776">
              <a:defRPr lang="en-US" sz="1575" kern="1200" dirty="0" smtClean="0">
                <a:solidFill>
                  <a:schemeClr val="bg2">
                    <a:lumMod val="50000"/>
                  </a:schemeClr>
                </a:solidFill>
                <a:latin typeface="+mn-lt"/>
                <a:ea typeface="+mn-ea"/>
                <a:cs typeface="Arial" pitchFamily="34" charset="0"/>
              </a:defRPr>
            </a:lvl2pPr>
            <a:lvl3pPr marL="685863" indent="-171466">
              <a:defRPr lang="en-US" sz="1425" kern="1200" dirty="0" smtClean="0">
                <a:solidFill>
                  <a:schemeClr val="bg2">
                    <a:lumMod val="50000"/>
                  </a:schemeClr>
                </a:solidFill>
                <a:latin typeface="+mn-lt"/>
                <a:ea typeface="+mn-ea"/>
                <a:cs typeface="Arial" pitchFamily="34" charset="0"/>
              </a:defRPr>
            </a:lvl3pPr>
            <a:lvl4pPr marL="914484" indent="-171466">
              <a:defRPr lang="en-US" sz="1200" kern="1200" dirty="0" smtClean="0">
                <a:solidFill>
                  <a:schemeClr val="bg2">
                    <a:lumMod val="50000"/>
                  </a:schemeClr>
                </a:solidFill>
                <a:latin typeface="+mn-lt"/>
                <a:ea typeface="+mn-ea"/>
                <a:cs typeface="Arial" pitchFamily="34" charset="0"/>
              </a:defRPr>
            </a:lvl4pPr>
            <a:lvl5pPr marL="1085950" indent="-171466">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Tree>
    <p:extLst>
      <p:ext uri="{BB962C8B-B14F-4D97-AF65-F5344CB8AC3E}">
        <p14:creationId xmlns:p14="http://schemas.microsoft.com/office/powerpoint/2010/main" val="29967886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6"/>
            <a:ext cx="8366320" cy="2863073"/>
          </a:xfrm>
          <a:prstGeom prst="rect">
            <a:avLst/>
          </a:prstGeom>
        </p:spPr>
        <p:txBody>
          <a:bodyPr>
            <a:normAutofit/>
          </a:bodyPr>
          <a:lstStyle>
            <a:lvl1pPr marL="0" indent="0">
              <a:lnSpc>
                <a:spcPct val="90000"/>
              </a:lnSpc>
              <a:buNone/>
              <a:defRPr sz="48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3"/>
            <a:ext cx="8366320" cy="470747"/>
          </a:xfrm>
          <a:prstGeom prst="rect">
            <a:avLst/>
          </a:prstGeom>
        </p:spPr>
        <p:txBody>
          <a:bodyPr>
            <a:normAutofit/>
          </a:bodyPr>
          <a:lstStyle>
            <a:lvl1pPr marL="0" indent="0">
              <a:lnSpc>
                <a:spcPct val="90000"/>
              </a:lnSpc>
              <a:buNone/>
              <a:defRPr sz="2701">
                <a:gradFill>
                  <a:gsLst>
                    <a:gs pos="100000">
                      <a:schemeClr val="bg1"/>
                    </a:gs>
                    <a:gs pos="0">
                      <a:schemeClr val="bg1"/>
                    </a:gs>
                  </a:gsLst>
                  <a:lin ang="5400000" scaled="0"/>
                </a:gradFill>
                <a:latin typeface="+mj-lt"/>
              </a:defRPr>
            </a:lvl1pPr>
            <a:lvl2pPr>
              <a:defRPr sz="4801">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4414630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28450566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80951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0"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757" fontAlgn="base">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3"/>
            <a:ext cx="8366320" cy="1988237"/>
          </a:xfrm>
        </p:spPr>
        <p:txBody>
          <a:bodyPr/>
          <a:lstStyle>
            <a:lvl1pPr marL="0" indent="0">
              <a:lnSpc>
                <a:spcPct val="95000"/>
              </a:lnSpc>
              <a:buNone/>
              <a:defRPr sz="2401">
                <a:gradFill>
                  <a:gsLst>
                    <a:gs pos="1250">
                      <a:srgbClr val="000000"/>
                    </a:gs>
                    <a:gs pos="100000">
                      <a:srgbClr val="000000"/>
                    </a:gs>
                  </a:gsLst>
                  <a:lin ang="5400000" scaled="0"/>
                </a:gradFill>
                <a:latin typeface="Consolas" pitchFamily="49" charset="0"/>
                <a:cs typeface="Consolas" pitchFamily="49" charset="0"/>
              </a:defRPr>
            </a:lvl1pPr>
            <a:lvl2pPr marL="25486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93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04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92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973825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1"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244" indent="-25724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61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983" indent="-21437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479"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974" indent="-17149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601603131"/>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389437" y="1447800"/>
            <a:ext cx="8363937" cy="1491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0204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13" y="6085211"/>
            <a:ext cx="1118840" cy="390798"/>
          </a:xfrm>
          <a:prstGeom prst="rect">
            <a:avLst/>
          </a:prstGeom>
        </p:spPr>
      </p:pic>
      <p:sp>
        <p:nvSpPr>
          <p:cNvPr id="8" name="Title 1"/>
          <p:cNvSpPr>
            <a:spLocks noGrp="1"/>
          </p:cNvSpPr>
          <p:nvPr>
            <p:ph type="title"/>
          </p:nvPr>
        </p:nvSpPr>
        <p:spPr>
          <a:xfrm>
            <a:off x="1153693" y="4177149"/>
            <a:ext cx="7714011" cy="373949"/>
          </a:xfrm>
        </p:spPr>
        <p:txBody>
          <a:bodyPr>
            <a:spAutoFit/>
          </a:bodyPr>
          <a:lstStyle>
            <a:lvl1pPr algn="r">
              <a:defRPr>
                <a:solidFill>
                  <a:schemeClr val="accent1">
                    <a:alpha val="99000"/>
                  </a:schemeClr>
                </a:solidFill>
              </a:defRPr>
            </a:lvl1pPr>
          </a:lstStyle>
          <a:p>
            <a:r>
              <a:rPr lang="en-US"/>
              <a:t>Click to edit Master title style</a:t>
            </a:r>
            <a:endParaRPr lang="en-US" dirty="0"/>
          </a:p>
        </p:txBody>
      </p:sp>
      <p:sp>
        <p:nvSpPr>
          <p:cNvPr id="10" name="Subtitle 2"/>
          <p:cNvSpPr>
            <a:spLocks noGrp="1"/>
          </p:cNvSpPr>
          <p:nvPr>
            <p:ph type="subTitle" idx="1"/>
          </p:nvPr>
        </p:nvSpPr>
        <p:spPr>
          <a:xfrm>
            <a:off x="1167756" y="4710574"/>
            <a:ext cx="7699951" cy="235449"/>
          </a:xfrm>
        </p:spPr>
        <p:txBody>
          <a:bodyPr anchor="t">
            <a:spAutoFit/>
          </a:bodyPr>
          <a:lstStyle>
            <a:lvl1pPr marL="0" indent="0" algn="r">
              <a:lnSpc>
                <a:spcPct val="90000"/>
              </a:lnSpc>
              <a:spcBef>
                <a:spcPts val="0"/>
              </a:spcBef>
              <a:buNone/>
              <a:defRPr sz="1700">
                <a:solidFill>
                  <a:schemeClr val="tx2">
                    <a:alpha val="99000"/>
                  </a:schemeClr>
                </a:solidFill>
              </a:defRPr>
            </a:lvl1pPr>
            <a:lvl2pPr marL="383559" indent="0" algn="ctr">
              <a:buNone/>
              <a:defRPr>
                <a:solidFill>
                  <a:schemeClr val="tx1">
                    <a:tint val="75000"/>
                  </a:schemeClr>
                </a:solidFill>
              </a:defRPr>
            </a:lvl2pPr>
            <a:lvl3pPr marL="767105" indent="0" algn="ctr">
              <a:buNone/>
              <a:defRPr>
                <a:solidFill>
                  <a:schemeClr val="tx1">
                    <a:tint val="75000"/>
                  </a:schemeClr>
                </a:solidFill>
              </a:defRPr>
            </a:lvl3pPr>
            <a:lvl4pPr marL="1150657" indent="0" algn="ctr">
              <a:buNone/>
              <a:defRPr>
                <a:solidFill>
                  <a:schemeClr val="tx1">
                    <a:tint val="75000"/>
                  </a:schemeClr>
                </a:solidFill>
              </a:defRPr>
            </a:lvl4pPr>
            <a:lvl5pPr marL="1534211" indent="0" algn="ctr">
              <a:buNone/>
              <a:defRPr>
                <a:solidFill>
                  <a:schemeClr val="tx1">
                    <a:tint val="75000"/>
                  </a:schemeClr>
                </a:solidFill>
              </a:defRPr>
            </a:lvl5pPr>
            <a:lvl6pPr marL="1917770" indent="0" algn="ctr">
              <a:buNone/>
              <a:defRPr>
                <a:solidFill>
                  <a:schemeClr val="tx1">
                    <a:tint val="75000"/>
                  </a:schemeClr>
                </a:solidFill>
              </a:defRPr>
            </a:lvl6pPr>
            <a:lvl7pPr marL="2301328" indent="0" algn="ctr">
              <a:buNone/>
              <a:defRPr>
                <a:solidFill>
                  <a:schemeClr val="tx1">
                    <a:tint val="75000"/>
                  </a:schemeClr>
                </a:solidFill>
              </a:defRPr>
            </a:lvl7pPr>
            <a:lvl8pPr marL="2684881" indent="0" algn="ctr">
              <a:buNone/>
              <a:defRPr>
                <a:solidFill>
                  <a:schemeClr val="tx1">
                    <a:tint val="75000"/>
                  </a:schemeClr>
                </a:solidFill>
              </a:defRPr>
            </a:lvl8pPr>
            <a:lvl9pPr marL="3068421" indent="0" algn="ctr">
              <a:buNone/>
              <a:defRPr>
                <a:solidFill>
                  <a:schemeClr val="tx1">
                    <a:tint val="75000"/>
                  </a:schemeClr>
                </a:solidFill>
              </a:defRPr>
            </a:lvl9pPr>
          </a:lstStyle>
          <a:p>
            <a:r>
              <a:rPr lang="en-US"/>
              <a:t>Click to edit Master subtitle style</a:t>
            </a:r>
            <a:endParaRPr lang="en-US" dirty="0"/>
          </a:p>
        </p:txBody>
      </p:sp>
      <p:sp>
        <p:nvSpPr>
          <p:cNvPr id="3" name="Text Placeholder 2"/>
          <p:cNvSpPr>
            <a:spLocks noGrp="1"/>
          </p:cNvSpPr>
          <p:nvPr>
            <p:ph type="body" sz="quarter" idx="10" hasCustomPrompt="1"/>
          </p:nvPr>
        </p:nvSpPr>
        <p:spPr>
          <a:xfrm>
            <a:off x="1109022" y="2996280"/>
            <a:ext cx="7748289" cy="1024896"/>
          </a:xfrm>
        </p:spPr>
        <p:txBody>
          <a:bodyPr anchor="ctr">
            <a:spAutoFit/>
          </a:bodyPr>
          <a:lstStyle>
            <a:lvl1pPr marL="0" indent="0" algn="r">
              <a:buFontTx/>
              <a:buNone/>
              <a:defRPr lang="en-US" sz="7400" kern="1200" dirty="0" smtClean="0">
                <a:solidFill>
                  <a:schemeClr val="accent2">
                    <a:alpha val="99000"/>
                  </a:schemeClr>
                </a:solidFill>
                <a:latin typeface="+mn-lt"/>
                <a:ea typeface="+mn-ea"/>
                <a:cs typeface="+mn-cs"/>
              </a:defRPr>
            </a:lvl1pPr>
            <a:lvl2pPr marL="386235" indent="0">
              <a:buFontTx/>
              <a:buNone/>
              <a:defRPr lang="en-US" sz="9700" kern="1200" dirty="0" smtClean="0">
                <a:solidFill>
                  <a:schemeClr val="accent2">
                    <a:alpha val="99000"/>
                  </a:schemeClr>
                </a:solidFill>
                <a:latin typeface="+mn-lt"/>
                <a:ea typeface="+mn-ea"/>
                <a:cs typeface="+mn-cs"/>
              </a:defRPr>
            </a:lvl2pPr>
            <a:lvl3pPr marL="717859" indent="0">
              <a:buFontTx/>
              <a:buNone/>
              <a:defRPr lang="en-US" sz="9700" kern="1200" dirty="0" smtClean="0">
                <a:solidFill>
                  <a:schemeClr val="accent2">
                    <a:alpha val="99000"/>
                  </a:schemeClr>
                </a:solidFill>
                <a:latin typeface="+mn-lt"/>
                <a:ea typeface="+mn-ea"/>
                <a:cs typeface="+mn-cs"/>
              </a:defRPr>
            </a:lvl3pPr>
            <a:lvl4pPr marL="1056150" indent="0">
              <a:buFontTx/>
              <a:buNone/>
              <a:defRPr lang="en-US" sz="9700" kern="1200" dirty="0" smtClean="0">
                <a:solidFill>
                  <a:schemeClr val="accent2">
                    <a:alpha val="99000"/>
                  </a:schemeClr>
                </a:solidFill>
                <a:latin typeface="+mn-lt"/>
                <a:ea typeface="+mn-ea"/>
                <a:cs typeface="+mn-cs"/>
              </a:defRPr>
            </a:lvl4pPr>
            <a:lvl5pPr marL="1346485" indent="0">
              <a:buFontTx/>
              <a:buNone/>
              <a:defRPr lang="en-US" sz="9700" kern="1200" dirty="0">
                <a:solidFill>
                  <a:schemeClr val="accent2">
                    <a:alpha val="99000"/>
                  </a:schemeClr>
                </a:solidFill>
                <a:latin typeface="+mn-lt"/>
                <a:ea typeface="+mn-ea"/>
                <a:cs typeface="+mn-cs"/>
              </a:defRPr>
            </a:lvl5pPr>
          </a:lstStyle>
          <a:p>
            <a:pPr lvl="0"/>
            <a:r>
              <a:rPr lang="en-US" dirty="0"/>
              <a:t>EDIT</a:t>
            </a:r>
          </a:p>
        </p:txBody>
      </p:sp>
    </p:spTree>
    <p:extLst>
      <p:ext uri="{BB962C8B-B14F-4D97-AF65-F5344CB8AC3E}">
        <p14:creationId xmlns:p14="http://schemas.microsoft.com/office/powerpoint/2010/main" val="228412800"/>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6789" y="1198567"/>
            <a:ext cx="8550914" cy="1624376"/>
          </a:xfrm>
        </p:spPr>
        <p:txBody>
          <a:bodyPr/>
          <a:lstStyle>
            <a:lvl1pPr marL="0" indent="0" algn="l">
              <a:lnSpc>
                <a:spcPts val="1876"/>
              </a:lnSpc>
              <a:spcBef>
                <a:spcPts val="0"/>
              </a:spcBef>
              <a:buNone/>
              <a:defRPr>
                <a:solidFill>
                  <a:schemeClr val="tx2"/>
                </a:solidFill>
              </a:defRPr>
            </a:lvl1pPr>
            <a:lvl2pPr marL="0" indent="0" algn="l">
              <a:lnSpc>
                <a:spcPts val="1876"/>
              </a:lnSpc>
              <a:spcBef>
                <a:spcPts val="0"/>
              </a:spcBef>
              <a:buNone/>
              <a:defRPr>
                <a:solidFill>
                  <a:schemeClr val="tx2"/>
                </a:solidFill>
              </a:defRPr>
            </a:lvl2pPr>
            <a:lvl3pPr marL="0" indent="0" algn="l">
              <a:lnSpc>
                <a:spcPts val="1876"/>
              </a:lnSpc>
              <a:spcBef>
                <a:spcPts val="0"/>
              </a:spcBef>
              <a:buNone/>
              <a:defRPr>
                <a:solidFill>
                  <a:schemeClr val="tx2"/>
                </a:solidFill>
              </a:defRPr>
            </a:lvl3pPr>
            <a:lvl4pPr marL="0" indent="0" algn="l">
              <a:lnSpc>
                <a:spcPts val="1876"/>
              </a:lnSpc>
              <a:spcBef>
                <a:spcPts val="0"/>
              </a:spcBef>
              <a:buNone/>
              <a:defRPr>
                <a:solidFill>
                  <a:schemeClr val="tx2"/>
                </a:solidFill>
              </a:defRPr>
            </a:lvl4pPr>
            <a:lvl5pPr marL="0" indent="0" algn="l">
              <a:lnSpc>
                <a:spcPts val="1876"/>
              </a:lnSpc>
              <a:spcBef>
                <a:spcPts val="0"/>
              </a:spcBef>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316791" y="436419"/>
            <a:ext cx="8550915" cy="484748"/>
          </a:xfrm>
        </p:spPr>
        <p:txBody>
          <a:bodyPr/>
          <a:lstStyle>
            <a:lvl1pPr algn="l" defTabSz="685921" rtl="0" eaLnBrk="1" latinLnBrk="0" hangingPunct="1">
              <a:lnSpc>
                <a:spcPct val="90000"/>
              </a:lnSpc>
              <a:spcBef>
                <a:spcPct val="0"/>
              </a:spcBef>
              <a:buNone/>
              <a:defRPr lang="en-US" sz="2626"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Tree>
    <p:extLst>
      <p:ext uri="{BB962C8B-B14F-4D97-AF65-F5344CB8AC3E}">
        <p14:creationId xmlns:p14="http://schemas.microsoft.com/office/powerpoint/2010/main" val="166245522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458511" y="1449390"/>
            <a:ext cx="8231744" cy="1491306"/>
          </a:xfrm>
        </p:spPr>
        <p:txBody>
          <a:bodyPr>
            <a:spAutoFit/>
          </a:bodyPr>
          <a:lstStyle>
            <a:lvl1pPr>
              <a:defRPr>
                <a:latin typeface="Segoe UI"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1739272"/>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a:prstGeom prst="rect">
            <a:avLst/>
          </a:prstGeom>
        </p:spPr>
        <p:txBody>
          <a:bodyPr lIns="91306" tIns="45654" rIns="91306" bIns="45654" anchor="b" anchorCtr="0"/>
          <a:lstStyle>
            <a:lvl1pPr>
              <a:defRPr sz="5414" spc="-113" baseline="0"/>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a:prstGeom prst="rect">
            <a:avLst/>
          </a:prstGeom>
        </p:spPr>
        <p:txBody>
          <a:bodyPr lIns="91306" tIns="45654" rIns="91306" bIns="45654">
            <a:noAutofit/>
          </a:bodyPr>
          <a:lstStyle>
            <a:lvl1pPr marL="0" indent="0">
              <a:spcBef>
                <a:spcPts val="0"/>
              </a:spcBef>
              <a:buNone/>
              <a:defRPr spc="-53" baseline="0">
                <a:gradFill>
                  <a:gsLst>
                    <a:gs pos="0">
                      <a:schemeClr val="tx1"/>
                    </a:gs>
                    <a:gs pos="100000">
                      <a:schemeClr val="tx1"/>
                    </a:gs>
                  </a:gsLst>
                  <a:lin ang="5400000" scaled="0"/>
                </a:gradFill>
                <a:latin typeface="+mj-lt"/>
              </a:defRPr>
            </a:lvl1pPr>
          </a:lstStyle>
          <a:p>
            <a:pPr lvl="0"/>
            <a:r>
              <a:rPr lang="en-US" dirty="0"/>
              <a:t>Subtitle</a:t>
            </a:r>
          </a:p>
        </p:txBody>
      </p:sp>
      <p:pic>
        <p:nvPicPr>
          <p:cNvPr id="7"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572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vider Slid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a:prstGeom prst="rect">
            <a:avLst/>
          </a:prstGeom>
        </p:spPr>
        <p:txBody>
          <a:bodyPr lIns="91306" tIns="45654" rIns="91306" bIns="45654" anchor="b" anchorCtr="0"/>
          <a:lstStyle>
            <a:lvl1pPr>
              <a:defRPr sz="5414" spc="-113" baseline="0"/>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a:prstGeom prst="rect">
            <a:avLst/>
          </a:prstGeom>
        </p:spPr>
        <p:txBody>
          <a:bodyPr lIns="91306" tIns="45654" rIns="91306" bIns="45654">
            <a:noAutofit/>
          </a:bodyPr>
          <a:lstStyle>
            <a:lvl1pPr marL="0" indent="0">
              <a:spcBef>
                <a:spcPts val="0"/>
              </a:spcBef>
              <a:buNone/>
              <a:defRPr spc="-53" baseline="0">
                <a:gradFill>
                  <a:gsLst>
                    <a:gs pos="0">
                      <a:schemeClr val="tx1"/>
                    </a:gs>
                    <a:gs pos="100000">
                      <a:schemeClr val="tx1"/>
                    </a:gs>
                  </a:gsLst>
                  <a:lin ang="5400000" scaled="0"/>
                </a:gradFill>
                <a:latin typeface="+mj-lt"/>
              </a:defRPr>
            </a:lvl1pPr>
          </a:lstStyle>
          <a:p>
            <a:pPr lvl="0"/>
            <a:r>
              <a:rPr lang="en-US" dirty="0"/>
              <a:t>Subtitle</a:t>
            </a:r>
          </a:p>
        </p:txBody>
      </p:sp>
      <p:sp>
        <p:nvSpPr>
          <p:cNvPr id="6" name="Rectangle 5"/>
          <p:cNvSpPr/>
          <p:nvPr userDrawn="1"/>
        </p:nvSpPr>
        <p:spPr bwMode="auto">
          <a:xfrm>
            <a:off x="7395414" y="5862183"/>
            <a:ext cx="868506" cy="84005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solidFill>
                <a:srgbClr val="000000"/>
              </a:solidFill>
              <a:ea typeface="Segoe UI" pitchFamily="34" charset="0"/>
              <a:cs typeface="Segoe UI" pitchFamily="34" charset="0"/>
            </a:endParaRPr>
          </a:p>
        </p:txBody>
      </p:sp>
      <p:pic>
        <p:nvPicPr>
          <p:cNvPr id="8"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5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der Slid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a:prstGeom prst="rect">
            <a:avLst/>
          </a:prstGeom>
        </p:spPr>
        <p:txBody>
          <a:bodyPr lIns="91306" tIns="45654" rIns="91306" bIns="45654" anchor="b" anchorCtr="0"/>
          <a:lstStyle>
            <a:lvl1pPr>
              <a:defRPr sz="5414" spc="-113" baseline="0"/>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a:prstGeom prst="rect">
            <a:avLst/>
          </a:prstGeom>
        </p:spPr>
        <p:txBody>
          <a:bodyPr lIns="91306" tIns="45654" rIns="91306" bIns="45654">
            <a:noAutofit/>
          </a:bodyPr>
          <a:lstStyle>
            <a:lvl1pPr marL="0" indent="0">
              <a:spcBef>
                <a:spcPts val="0"/>
              </a:spcBef>
              <a:buNone/>
              <a:defRPr spc="-53" baseline="0">
                <a:gradFill>
                  <a:gsLst>
                    <a:gs pos="0">
                      <a:schemeClr val="tx1"/>
                    </a:gs>
                    <a:gs pos="100000">
                      <a:schemeClr val="tx1"/>
                    </a:gs>
                  </a:gsLst>
                  <a:lin ang="5400000" scaled="0"/>
                </a:gradFill>
                <a:latin typeface="+mj-lt"/>
              </a:defRPr>
            </a:lvl1pPr>
          </a:lstStyle>
          <a:p>
            <a:pPr lvl="0"/>
            <a:r>
              <a:rPr lang="en-US" dirty="0"/>
              <a:t>Subtitle</a:t>
            </a:r>
          </a:p>
        </p:txBody>
      </p:sp>
      <p:pic>
        <p:nvPicPr>
          <p:cNvPr id="6"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0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a:prstGeom prst="rect">
            <a:avLst/>
          </a:prstGeom>
        </p:spPr>
        <p:txBody>
          <a:bodyPr lIns="91306" tIns="45654" rIns="91306" bIns="45654" anchor="b" anchorCtr="0"/>
          <a:lstStyle>
            <a:lvl1pPr>
              <a:defRPr sz="5414" spc="-113" baseline="0"/>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a:prstGeom prst="rect">
            <a:avLst/>
          </a:prstGeom>
        </p:spPr>
        <p:txBody>
          <a:bodyPr lIns="91306" tIns="45654" rIns="91306" bIns="45654">
            <a:noAutofit/>
          </a:bodyPr>
          <a:lstStyle>
            <a:lvl1pPr marL="0" indent="0">
              <a:spcBef>
                <a:spcPts val="0"/>
              </a:spcBef>
              <a:buNone/>
              <a:defRPr spc="-53" baseline="0">
                <a:gradFill>
                  <a:gsLst>
                    <a:gs pos="0">
                      <a:schemeClr val="tx1"/>
                    </a:gs>
                    <a:gs pos="100000">
                      <a:schemeClr val="tx1"/>
                    </a:gs>
                  </a:gsLst>
                  <a:lin ang="5400000" scaled="0"/>
                </a:gradFill>
                <a:latin typeface="+mj-lt"/>
              </a:defRPr>
            </a:lvl1pPr>
          </a:lstStyle>
          <a:p>
            <a:pPr lvl="0"/>
            <a:r>
              <a:rPr lang="en-US" dirty="0"/>
              <a:t>Subtitle</a:t>
            </a:r>
          </a:p>
        </p:txBody>
      </p:sp>
      <p:pic>
        <p:nvPicPr>
          <p:cNvPr id="6"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21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a:prstGeom prst="rect">
            <a:avLst/>
          </a:prstGeom>
        </p:spPr>
        <p:txBody>
          <a:bodyPr lIns="91306" tIns="45654" rIns="91306" bIns="45654" anchor="b" anchorCtr="0"/>
          <a:lstStyle>
            <a:lvl1pPr>
              <a:defRPr sz="5414" spc="-113" baseline="0"/>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a:prstGeom prst="rect">
            <a:avLst/>
          </a:prstGeom>
        </p:spPr>
        <p:txBody>
          <a:bodyPr lIns="91306" tIns="45654" rIns="91306" bIns="45654">
            <a:noAutofit/>
          </a:bodyPr>
          <a:lstStyle>
            <a:lvl1pPr marL="0" indent="0">
              <a:spcBef>
                <a:spcPts val="0"/>
              </a:spcBef>
              <a:buNone/>
              <a:defRPr spc="-53" baseline="0">
                <a:gradFill>
                  <a:gsLst>
                    <a:gs pos="0">
                      <a:schemeClr val="tx1"/>
                    </a:gs>
                    <a:gs pos="100000">
                      <a:schemeClr val="tx1"/>
                    </a:gs>
                  </a:gsLst>
                  <a:lin ang="5400000" scaled="0"/>
                </a:gradFill>
                <a:latin typeface="+mj-lt"/>
              </a:defRPr>
            </a:lvl1pPr>
          </a:lstStyle>
          <a:p>
            <a:pPr lvl="0"/>
            <a:r>
              <a:rPr lang="en-US" dirty="0"/>
              <a:t>Subtitle</a:t>
            </a:r>
          </a:p>
        </p:txBody>
      </p:sp>
      <p:pic>
        <p:nvPicPr>
          <p:cNvPr id="6"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725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unchy Slide Oran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a:prstGeom prst="rect">
            <a:avLst/>
          </a:prstGeom>
        </p:spPr>
        <p:txBody>
          <a:bodyPr lIns="91306" tIns="45654" rIns="91306" bIns="45654" anchor="b" anchorCtr="0"/>
          <a:lstStyle>
            <a:lvl1pPr>
              <a:defRPr sz="6617" spc="-226" baseline="0">
                <a:gradFill>
                  <a:gsLst>
                    <a:gs pos="100000">
                      <a:schemeClr val="tx1"/>
                    </a:gs>
                    <a:gs pos="0">
                      <a:schemeClr val="tx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2211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unchy Slide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a:prstGeom prst="rect">
            <a:avLst/>
          </a:prstGeom>
        </p:spPr>
        <p:txBody>
          <a:bodyPr lIns="91306" tIns="45654" rIns="91306" bIns="45654" anchor="b" anchorCtr="0"/>
          <a:lstStyle>
            <a:lvl1pPr>
              <a:defRPr sz="6617" spc="-226" baseline="0">
                <a:gradFill>
                  <a:gsLst>
                    <a:gs pos="100000">
                      <a:schemeClr val="tx1"/>
                    </a:gs>
                    <a:gs pos="0">
                      <a:schemeClr val="tx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1226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unchy Slid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a:prstGeom prst="rect">
            <a:avLst/>
          </a:prstGeom>
        </p:spPr>
        <p:txBody>
          <a:bodyPr lIns="91306" tIns="45654" rIns="91306" bIns="45654" anchor="b" anchorCtr="0"/>
          <a:lstStyle>
            <a:lvl1pPr>
              <a:defRPr sz="6617" spc="-226" baseline="0">
                <a:gradFill>
                  <a:gsLst>
                    <a:gs pos="100000">
                      <a:schemeClr val="tx1"/>
                    </a:gs>
                    <a:gs pos="0">
                      <a:schemeClr val="tx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739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413014967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unchy Slide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a:prstGeom prst="rect">
            <a:avLst/>
          </a:prstGeom>
        </p:spPr>
        <p:txBody>
          <a:bodyPr lIns="91306" tIns="45654" rIns="91306" bIns="45654" anchor="b" anchorCtr="0"/>
          <a:lstStyle>
            <a:lvl1pPr>
              <a:defRPr sz="6617" spc="-226" baseline="0">
                <a:gradFill>
                  <a:gsLst>
                    <a:gs pos="100000">
                      <a:schemeClr val="tx1"/>
                    </a:gs>
                    <a:gs pos="0">
                      <a:schemeClr val="tx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19961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unchy Slide Purpl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a:prstGeom prst="rect">
            <a:avLst/>
          </a:prstGeom>
        </p:spPr>
        <p:txBody>
          <a:bodyPr lIns="91306" tIns="45654" rIns="91306" bIns="45654" anchor="b" anchorCtr="0"/>
          <a:lstStyle>
            <a:lvl1pPr>
              <a:defRPr sz="6617" spc="-226" baseline="0">
                <a:gradFill>
                  <a:gsLst>
                    <a:gs pos="100000">
                      <a:schemeClr val="tx1"/>
                    </a:gs>
                    <a:gs pos="0">
                      <a:schemeClr val="tx1"/>
                    </a:gs>
                  </a:gsLst>
                  <a:lin ang="5400000" scaled="0"/>
                </a:gradFill>
              </a:defRPr>
            </a:lvl1pPr>
          </a:lstStyle>
          <a:p>
            <a:r>
              <a:rPr lang="en-US" dirty="0"/>
              <a:t>Click to edit title style</a:t>
            </a:r>
          </a:p>
        </p:txBody>
      </p:sp>
      <p:pic>
        <p:nvPicPr>
          <p:cNvPr id="4"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1"/>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Slide Orang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041804"/>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Slide Cyan">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7456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Slide Gree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39826"/>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Slide Blue">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83275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lank Slide Purpl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28903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3" y="2109543"/>
            <a:ext cx="7680340" cy="997196"/>
          </a:xfrm>
        </p:spPr>
        <p:txBody>
          <a:bodyPr anchor="b" anchorCtr="0"/>
          <a:lstStyle>
            <a:lvl1pPr>
              <a:defRPr sz="5414"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3" y="3425827"/>
            <a:ext cx="7680340" cy="498599"/>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pic>
        <p:nvPicPr>
          <p:cNvPr id="7"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0109" y="5442155"/>
            <a:ext cx="3854463" cy="141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93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p:spPr>
        <p:txBody>
          <a:bodyPr anchor="b" anchorCtr="0"/>
          <a:lstStyle>
            <a:lvl1pPr>
              <a:defRPr sz="6617" spc="-226"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1132058832"/>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2"/>
            <a:ext cx="7680340" cy="461665"/>
          </a:xfrm>
        </p:spPr>
        <p:txBody>
          <a:bodyPr>
            <a:noAutofit/>
          </a:bodyPr>
          <a:lstStyle>
            <a:lvl1pPr marL="0" indent="0" algn="l">
              <a:lnSpc>
                <a:spcPct val="90000"/>
              </a:lnSpc>
              <a:spcBef>
                <a:spcPts val="0"/>
              </a:spcBef>
              <a:buNone/>
              <a:defRPr lang="en-US" sz="2707" kern="1200" spc="-53" baseline="0" dirty="0">
                <a:gradFill>
                  <a:gsLst>
                    <a:gs pos="2083">
                      <a:schemeClr val="bg2"/>
                    </a:gs>
                    <a:gs pos="99000">
                      <a:schemeClr val="bg2"/>
                    </a:gs>
                  </a:gsLst>
                  <a:lin ang="5400000" scaled="0"/>
                </a:gradFill>
                <a:latin typeface="+mj-lt"/>
                <a:ea typeface="+mn-ea"/>
                <a:cs typeface="+mn-cs"/>
              </a:defRPr>
            </a:lvl1pPr>
            <a:lvl2pPr marL="343251" indent="0" algn="ctr">
              <a:buNone/>
              <a:defRPr>
                <a:solidFill>
                  <a:schemeClr val="tx1">
                    <a:tint val="75000"/>
                  </a:schemeClr>
                </a:solidFill>
              </a:defRPr>
            </a:lvl2pPr>
            <a:lvl3pPr marL="686501" indent="0" algn="ctr">
              <a:buNone/>
              <a:defRPr>
                <a:solidFill>
                  <a:schemeClr val="tx1">
                    <a:tint val="75000"/>
                  </a:schemeClr>
                </a:solidFill>
              </a:defRPr>
            </a:lvl3pPr>
            <a:lvl4pPr marL="1029752" indent="0" algn="ctr">
              <a:buNone/>
              <a:defRPr>
                <a:solidFill>
                  <a:schemeClr val="tx1">
                    <a:tint val="75000"/>
                  </a:schemeClr>
                </a:solidFill>
              </a:defRPr>
            </a:lvl4pPr>
            <a:lvl5pPr marL="1373002" indent="0" algn="ctr">
              <a:buNone/>
              <a:defRPr>
                <a:solidFill>
                  <a:schemeClr val="tx1">
                    <a:tint val="75000"/>
                  </a:schemeClr>
                </a:solidFill>
              </a:defRPr>
            </a:lvl5pPr>
            <a:lvl6pPr marL="1716253" indent="0" algn="ctr">
              <a:buNone/>
              <a:defRPr>
                <a:solidFill>
                  <a:schemeClr val="tx1">
                    <a:tint val="75000"/>
                  </a:schemeClr>
                </a:solidFill>
              </a:defRPr>
            </a:lvl6pPr>
            <a:lvl7pPr marL="2059504" indent="0" algn="ctr">
              <a:buNone/>
              <a:defRPr>
                <a:solidFill>
                  <a:schemeClr val="tx1">
                    <a:tint val="75000"/>
                  </a:schemeClr>
                </a:solidFill>
              </a:defRPr>
            </a:lvl7pPr>
            <a:lvl8pPr marL="2402755" indent="0" algn="ctr">
              <a:buNone/>
              <a:defRPr>
                <a:solidFill>
                  <a:schemeClr val="tx1">
                    <a:tint val="75000"/>
                  </a:schemeClr>
                </a:solidFill>
              </a:defRPr>
            </a:lvl8pPr>
            <a:lvl9pPr marL="2746006" indent="0" algn="ctr">
              <a:buNone/>
              <a:defRPr>
                <a:solidFill>
                  <a:schemeClr val="tx1">
                    <a:tint val="75000"/>
                  </a:schemeClr>
                </a:solidFill>
              </a:defRPr>
            </a:lvl9pPr>
          </a:lstStyle>
          <a:p>
            <a:pPr marL="0" marR="0" lvl="0" indent="0" algn="l" defTabSz="686501"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7" name="Text Placeholder 6"/>
          <p:cNvSpPr>
            <a:spLocks noGrp="1"/>
          </p:cNvSpPr>
          <p:nvPr>
            <p:ph type="body" sz="quarter" idx="10" hasCustomPrompt="1"/>
          </p:nvPr>
        </p:nvSpPr>
        <p:spPr>
          <a:xfrm>
            <a:off x="730044" y="2739679"/>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18" b="0" kern="1200" cap="none" spc="-300" baseline="0" dirty="0" smtClean="0">
                <a:ln w="3175">
                  <a:noFill/>
                </a:ln>
                <a:solidFill>
                  <a:schemeClr val="tx2">
                    <a:alpha val="99000"/>
                  </a:schemeClr>
                </a:soli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4" y="1447800"/>
            <a:ext cx="7680340" cy="914096"/>
          </a:xfrm>
        </p:spPr>
        <p:txBody>
          <a:bodyPr wrap="square" anchor="b">
            <a:noAutofit/>
          </a:bodyPr>
          <a:lstStyle>
            <a:lvl1pPr marL="0" indent="0">
              <a:buNone/>
              <a:defRPr sz="5038" spc="-113"/>
            </a:lvl1pPr>
          </a:lstStyle>
          <a:p>
            <a:pPr lvl="0"/>
            <a:r>
              <a:rPr lang="en-US" dirty="0"/>
              <a:t>Click to edit Master text styles</a:t>
            </a:r>
          </a:p>
        </p:txBody>
      </p:sp>
    </p:spTree>
    <p:extLst>
      <p:ext uri="{BB962C8B-B14F-4D97-AF65-F5344CB8AC3E}">
        <p14:creationId xmlns:p14="http://schemas.microsoft.com/office/powerpoint/2010/main" val="580427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39009112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1975927"/>
          </a:xfrm>
          <a:prstGeom prst="rect">
            <a:avLst/>
          </a:prstGeom>
        </p:spPr>
        <p:txBody>
          <a:bodyPr/>
          <a:lstStyle>
            <a:lvl1pPr marL="0" indent="0">
              <a:spcBef>
                <a:spcPts val="1802"/>
              </a:spcBef>
              <a:buNone/>
              <a:defRPr sz="3008">
                <a:solidFill>
                  <a:schemeClr val="tx2">
                    <a:alpha val="99000"/>
                  </a:schemeClr>
                </a:solidFill>
                <a:latin typeface="+mj-lt"/>
              </a:defRPr>
            </a:lvl1pPr>
            <a:lvl2pPr marL="0" indent="0">
              <a:buNone/>
              <a:defRPr sz="1504">
                <a:gradFill>
                  <a:gsLst>
                    <a:gs pos="100000">
                      <a:schemeClr val="bg2"/>
                    </a:gs>
                    <a:gs pos="6000">
                      <a:schemeClr val="bg2"/>
                    </a:gs>
                  </a:gsLst>
                  <a:lin ang="5400000" scaled="0"/>
                </a:gradFill>
              </a:defRPr>
            </a:lvl2pPr>
            <a:lvl3pPr marL="174015" indent="0">
              <a:buNone/>
              <a:defRPr sz="1504">
                <a:gradFill>
                  <a:gsLst>
                    <a:gs pos="100000">
                      <a:schemeClr val="bg2"/>
                    </a:gs>
                    <a:gs pos="6000">
                      <a:schemeClr val="bg2"/>
                    </a:gs>
                  </a:gsLst>
                  <a:lin ang="5400000" scaled="0"/>
                </a:gradFill>
              </a:defRPr>
            </a:lvl3pPr>
            <a:lvl4pPr marL="343265" indent="0">
              <a:buNone/>
              <a:defRPr sz="1504">
                <a:gradFill>
                  <a:gsLst>
                    <a:gs pos="100000">
                      <a:schemeClr val="bg2"/>
                    </a:gs>
                    <a:gs pos="6000">
                      <a:schemeClr val="bg2"/>
                    </a:gs>
                  </a:gsLst>
                  <a:lin ang="5400000" scaled="0"/>
                </a:gradFill>
              </a:defRPr>
            </a:lvl4pPr>
            <a:lvl5pPr marL="520857" indent="0">
              <a:buNone/>
              <a:defRPr sz="1504">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2" name="Rectangle 1"/>
          <p:cNvSpPr/>
          <p:nvPr userDrawn="1"/>
        </p:nvSpPr>
        <p:spPr bwMode="auto">
          <a:xfrm>
            <a:off x="7395414" y="5862183"/>
            <a:ext cx="868506" cy="8400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solidFill>
                <a:srgbClr val="FFFFFF"/>
              </a:solidFill>
              <a:ea typeface="Segoe UI" pitchFamily="34" charset="0"/>
              <a:cs typeface="Segoe UI" pitchFamily="34" charset="0"/>
            </a:endParaRP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7687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1975927"/>
          </a:xfrm>
          <a:prstGeom prst="rect">
            <a:avLst/>
          </a:prstGeom>
        </p:spPr>
        <p:txBody>
          <a:bodyPr/>
          <a:lstStyle>
            <a:lvl1pPr marL="0" indent="0">
              <a:spcBef>
                <a:spcPts val="1802"/>
              </a:spcBef>
              <a:buNone/>
              <a:defRPr sz="3008">
                <a:gradFill>
                  <a:gsLst>
                    <a:gs pos="100000">
                      <a:schemeClr val="bg2"/>
                    </a:gs>
                    <a:gs pos="0">
                      <a:schemeClr val="bg2"/>
                    </a:gs>
                  </a:gsLst>
                  <a:lin ang="5400000" scaled="0"/>
                </a:gradFill>
                <a:latin typeface="+mj-lt"/>
              </a:defRPr>
            </a:lvl1pPr>
            <a:lvl2pPr marL="0" indent="0">
              <a:buNone/>
              <a:defRPr sz="1504">
                <a:gradFill>
                  <a:gsLst>
                    <a:gs pos="100000">
                      <a:schemeClr val="bg2"/>
                    </a:gs>
                    <a:gs pos="0">
                      <a:schemeClr val="bg2"/>
                    </a:gs>
                  </a:gsLst>
                  <a:lin ang="5400000" scaled="0"/>
                </a:gradFill>
              </a:defRPr>
            </a:lvl2pPr>
            <a:lvl3pPr marL="174015" indent="0">
              <a:buNone/>
              <a:defRPr sz="1504">
                <a:gradFill>
                  <a:gsLst>
                    <a:gs pos="100000">
                      <a:schemeClr val="bg2"/>
                    </a:gs>
                    <a:gs pos="0">
                      <a:schemeClr val="bg2"/>
                    </a:gs>
                  </a:gsLst>
                  <a:lin ang="5400000" scaled="0"/>
                </a:gradFill>
              </a:defRPr>
            </a:lvl3pPr>
            <a:lvl4pPr marL="343265" indent="0">
              <a:buNone/>
              <a:defRPr sz="1504">
                <a:gradFill>
                  <a:gsLst>
                    <a:gs pos="100000">
                      <a:schemeClr val="bg2"/>
                    </a:gs>
                    <a:gs pos="0">
                      <a:schemeClr val="bg2"/>
                    </a:gs>
                  </a:gsLst>
                  <a:lin ang="5400000" scaled="0"/>
                </a:gradFill>
              </a:defRPr>
            </a:lvl4pPr>
            <a:lvl5pPr marL="520857" indent="0">
              <a:buNone/>
              <a:defRPr sz="1504">
                <a:gradFill>
                  <a:gsLst>
                    <a:gs pos="100000">
                      <a:schemeClr val="bg2"/>
                    </a:gs>
                    <a:gs pos="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59707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a:solidFill>
                  <a:schemeClr val="tx2">
                    <a:alpha val="99000"/>
                  </a:schemeClr>
                </a:solidFill>
              </a:defRPr>
            </a:lvl1pPr>
          </a:lstStyle>
          <a:p>
            <a:r>
              <a:rPr lang="en-US" dirty="0"/>
              <a:t>Click to edit Master title style</a:t>
            </a:r>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349" indent="-213349">
              <a:buFont typeface="Wingdings" pitchFamily="2" charset="2"/>
              <a:buChar char=""/>
              <a:defRPr sz="3008"/>
            </a:lvl1pPr>
            <a:lvl2pPr marL="388557" indent="-175208">
              <a:buFont typeface="Wingdings" pitchFamily="2" charset="2"/>
              <a:buChar char=""/>
              <a:defRPr>
                <a:latin typeface="+mn-lt"/>
              </a:defRPr>
            </a:lvl2pPr>
            <a:lvl3pPr marL="556613" indent="-168057">
              <a:buFont typeface="Wingdings" pitchFamily="2" charset="2"/>
              <a:buChar char=""/>
              <a:tabLst/>
              <a:defRPr>
                <a:latin typeface="+mn-lt"/>
              </a:defRPr>
            </a:lvl3pPr>
            <a:lvl4pPr marL="686528" indent="-129916">
              <a:buFont typeface="Wingdings" pitchFamily="2" charset="2"/>
              <a:buChar char=""/>
              <a:defRPr>
                <a:latin typeface="+mn-lt"/>
              </a:defRPr>
            </a:lvl4pPr>
            <a:lvl5pPr marL="816445" indent="-129916">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3128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Text Placeholder 5"/>
          <p:cNvSpPr>
            <a:spLocks noGrp="1"/>
          </p:cNvSpPr>
          <p:nvPr>
            <p:ph type="body" sz="quarter" idx="11"/>
          </p:nvPr>
        </p:nvSpPr>
        <p:spPr>
          <a:xfrm>
            <a:off x="390628" y="1447801"/>
            <a:ext cx="4047274" cy="2462213"/>
          </a:xfrm>
        </p:spPr>
        <p:txBody>
          <a:bodyPr/>
          <a:lstStyle>
            <a:lvl1pPr marL="0" indent="0">
              <a:spcBef>
                <a:spcPts val="901"/>
              </a:spcBef>
              <a:buNone/>
              <a:defRPr sz="3008">
                <a:solidFill>
                  <a:schemeClr val="tx2">
                    <a:alpha val="99000"/>
                  </a:schemeClr>
                </a:solidFill>
                <a:latin typeface="+mj-lt"/>
              </a:defRPr>
            </a:lvl1pPr>
            <a:lvl2pPr marL="0" indent="0">
              <a:buNone/>
              <a:defRPr sz="1504"/>
            </a:lvl2pPr>
            <a:lvl3pPr marL="175208" indent="0">
              <a:buNone/>
              <a:defRPr sz="1504"/>
            </a:lvl3pPr>
            <a:lvl4pPr marL="343265" indent="0">
              <a:buNone/>
              <a:defRPr sz="1504"/>
            </a:lvl4pPr>
            <a:lvl5pPr marL="520857" indent="0">
              <a:buNone/>
              <a:defRPr sz="150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4709673" y="1447801"/>
            <a:ext cx="4047274" cy="2462213"/>
          </a:xfrm>
        </p:spPr>
        <p:txBody>
          <a:bodyPr/>
          <a:lstStyle>
            <a:lvl1pPr marL="0" indent="0">
              <a:spcBef>
                <a:spcPts val="901"/>
              </a:spcBef>
              <a:buNone/>
              <a:defRPr lang="en-US" sz="3008" kern="1200" spc="-53" baseline="0" dirty="0" smtClean="0">
                <a:solidFill>
                  <a:schemeClr val="tx2">
                    <a:alpha val="99000"/>
                  </a:schemeClr>
                </a:solidFill>
                <a:latin typeface="+mj-lt"/>
                <a:ea typeface="+mn-ea"/>
                <a:cs typeface="+mn-cs"/>
              </a:defRPr>
            </a:lvl1pPr>
            <a:lvl2pPr marL="2384"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2pPr>
            <a:lvl3pPr marL="17520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3pPr>
            <a:lvl4pPr marL="34564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250">
                      <a:schemeClr val="bg2"/>
                    </a:gs>
                    <a:gs pos="100000">
                      <a:schemeClr val="bg2"/>
                    </a:gs>
                  </a:gsLst>
                  <a:lin ang="5400000" scaled="0"/>
                </a:gradFill>
                <a:latin typeface="+mn-lt"/>
                <a:ea typeface="+mn-ea"/>
                <a:cs typeface="+mn-cs"/>
              </a:defRPr>
            </a:lvl4pPr>
            <a:lvl5pPr marL="516089"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marL="0" marR="0" lvl="1"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Second level</a:t>
            </a:r>
          </a:p>
          <a:p>
            <a:pPr marL="0" marR="0" lvl="2"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Third level</a:t>
            </a:r>
          </a:p>
          <a:p>
            <a:pPr marL="0" marR="0" lvl="3"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Fourth level</a:t>
            </a:r>
          </a:p>
          <a:p>
            <a:pPr marL="0" marR="0" lvl="4"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dirty="0"/>
              <a:t>Fifth level</a:t>
            </a:r>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10"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180330"/>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6" name="Text Placeholder 5"/>
          <p:cNvSpPr>
            <a:spLocks noGrp="1"/>
          </p:cNvSpPr>
          <p:nvPr>
            <p:ph type="body" sz="quarter" idx="11"/>
          </p:nvPr>
        </p:nvSpPr>
        <p:spPr>
          <a:xfrm>
            <a:off x="390628" y="1447801"/>
            <a:ext cx="4047274" cy="2462213"/>
          </a:xfrm>
        </p:spPr>
        <p:txBody>
          <a:bodyPr/>
          <a:lstStyle>
            <a:lvl1pPr marL="0" indent="0">
              <a:spcBef>
                <a:spcPts val="901"/>
              </a:spcBef>
              <a:buNone/>
              <a:defRPr sz="3008">
                <a:gradFill>
                  <a:gsLst>
                    <a:gs pos="1000">
                      <a:schemeClr val="bg2"/>
                    </a:gs>
                    <a:gs pos="98000">
                      <a:schemeClr val="bg2"/>
                    </a:gs>
                  </a:gsLst>
                  <a:lin ang="5400000" scaled="0"/>
                </a:gradFill>
                <a:latin typeface="+mj-lt"/>
              </a:defRPr>
            </a:lvl1pPr>
            <a:lvl2pPr marL="0" indent="0">
              <a:buNone/>
              <a:defRPr sz="1504">
                <a:gradFill>
                  <a:gsLst>
                    <a:gs pos="1000">
                      <a:schemeClr val="bg2"/>
                    </a:gs>
                    <a:gs pos="98000">
                      <a:schemeClr val="bg2"/>
                    </a:gs>
                  </a:gsLst>
                  <a:lin ang="5400000" scaled="0"/>
                </a:gradFill>
              </a:defRPr>
            </a:lvl2pPr>
            <a:lvl3pPr marL="175208" indent="0">
              <a:buNone/>
              <a:defRPr sz="1504">
                <a:gradFill>
                  <a:gsLst>
                    <a:gs pos="1000">
                      <a:schemeClr val="bg2"/>
                    </a:gs>
                    <a:gs pos="98000">
                      <a:schemeClr val="bg2"/>
                    </a:gs>
                  </a:gsLst>
                  <a:lin ang="5400000" scaled="0"/>
                </a:gradFill>
              </a:defRPr>
            </a:lvl3pPr>
            <a:lvl4pPr marL="343265" indent="0">
              <a:buNone/>
              <a:defRPr sz="1504">
                <a:gradFill>
                  <a:gsLst>
                    <a:gs pos="1000">
                      <a:schemeClr val="bg2"/>
                    </a:gs>
                    <a:gs pos="98000">
                      <a:schemeClr val="bg2"/>
                    </a:gs>
                  </a:gsLst>
                  <a:lin ang="5400000" scaled="0"/>
                </a:gradFill>
              </a:defRPr>
            </a:lvl4pPr>
            <a:lvl5pPr marL="520857" indent="0">
              <a:buNone/>
              <a:defRPr sz="1504">
                <a:gradFill>
                  <a:gsLst>
                    <a:gs pos="1000">
                      <a:schemeClr val="bg2"/>
                    </a:gs>
                    <a:gs pos="98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4709673" y="1447801"/>
            <a:ext cx="4047274" cy="2462213"/>
          </a:xfrm>
        </p:spPr>
        <p:txBody>
          <a:bodyPr/>
          <a:lstStyle>
            <a:lvl1pPr marL="0" indent="0">
              <a:spcBef>
                <a:spcPts val="901"/>
              </a:spcBef>
              <a:buNone/>
              <a:defRPr lang="en-US" sz="3008" kern="1200" spc="-53" baseline="0" dirty="0" smtClean="0">
                <a:gradFill>
                  <a:gsLst>
                    <a:gs pos="1000">
                      <a:schemeClr val="bg2"/>
                    </a:gs>
                    <a:gs pos="98000">
                      <a:schemeClr val="bg2"/>
                    </a:gs>
                  </a:gsLst>
                  <a:lin ang="5400000" scaled="0"/>
                </a:gradFill>
                <a:latin typeface="+mj-lt"/>
                <a:ea typeface="+mn-ea"/>
                <a:cs typeface="+mn-cs"/>
              </a:defRPr>
            </a:lvl1pPr>
            <a:lvl2pPr marL="2384"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2pPr>
            <a:lvl3pPr marL="17520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3pPr>
            <a:lvl4pPr marL="345648"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smtClean="0">
                <a:gradFill>
                  <a:gsLst>
                    <a:gs pos="1000">
                      <a:schemeClr val="bg2"/>
                    </a:gs>
                    <a:gs pos="98000">
                      <a:schemeClr val="bg2"/>
                    </a:gs>
                  </a:gsLst>
                  <a:lin ang="5400000" scaled="0"/>
                </a:gradFill>
                <a:latin typeface="+mn-lt"/>
                <a:ea typeface="+mn-ea"/>
                <a:cs typeface="+mn-cs"/>
              </a:defRPr>
            </a:lvl4pPr>
            <a:lvl5pPr marL="516089" marR="0" indent="0" algn="l" defTabSz="686501" rtl="0" eaLnBrk="1" fontAlgn="auto" latinLnBrk="0" hangingPunct="1">
              <a:lnSpc>
                <a:spcPct val="90000"/>
              </a:lnSpc>
              <a:spcBef>
                <a:spcPct val="20000"/>
              </a:spcBef>
              <a:spcAft>
                <a:spcPts val="0"/>
              </a:spcAft>
              <a:buClrTx/>
              <a:buSzPct val="90000"/>
              <a:buFont typeface="Arial" pitchFamily="34" charset="0"/>
              <a:buNone/>
              <a:tabLst/>
              <a:defRPr lang="en-US" sz="1504"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6501"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10"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90490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4" name="Text Placeholder 3"/>
          <p:cNvSpPr>
            <a:spLocks noGrp="1"/>
          </p:cNvSpPr>
          <p:nvPr>
            <p:ph type="body" sz="quarter" idx="10"/>
          </p:nvPr>
        </p:nvSpPr>
        <p:spPr>
          <a:xfrm>
            <a:off x="390628" y="1447801"/>
            <a:ext cx="4047274" cy="1768305"/>
          </a:xfrm>
        </p:spPr>
        <p:txBody>
          <a:bodyPr>
            <a:spAutoFit/>
          </a:bodyPr>
          <a:lstStyle>
            <a:lvl1pPr marL="219307" indent="-219307">
              <a:spcBef>
                <a:spcPts val="901"/>
              </a:spcBef>
              <a:buClr>
                <a:schemeClr val="bg2"/>
              </a:buClr>
              <a:buSzPct val="100000"/>
              <a:buFont typeface="Wingdings" pitchFamily="2" charset="2"/>
              <a:buChar char=""/>
              <a:defRPr lang="en-US" sz="2707" kern="1200" spc="-53" baseline="0" dirty="0" smtClean="0">
                <a:gradFill>
                  <a:gsLst>
                    <a:gs pos="1250">
                      <a:schemeClr val="bg2"/>
                    </a:gs>
                    <a:gs pos="100000">
                      <a:schemeClr val="bg2"/>
                    </a:gs>
                  </a:gsLst>
                  <a:lin ang="5400000" scaled="0"/>
                </a:gradFill>
                <a:latin typeface="+mj-lt"/>
                <a:ea typeface="+mn-ea"/>
                <a:cs typeface="+mn-cs"/>
              </a:defRPr>
            </a:lvl1pPr>
            <a:lvl2pPr marL="390940" indent="-171632">
              <a:defRPr sz="1504"/>
            </a:lvl2pPr>
            <a:lvl3pPr marL="514897" indent="-123957">
              <a:tabLst/>
              <a:defRPr sz="1504"/>
            </a:lvl3pPr>
            <a:lvl4pPr marL="648388" indent="-133492">
              <a:defRPr/>
            </a:lvl4pPr>
            <a:lvl5pPr marL="772345" indent="-12395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709673" y="1447802"/>
            <a:ext cx="4047274" cy="2044791"/>
          </a:xfrm>
        </p:spPr>
        <p:txBody>
          <a:bodyPr>
            <a:spAutoFit/>
          </a:bodyPr>
          <a:lstStyle>
            <a:lvl1pPr marL="255065" indent="-255065">
              <a:spcBef>
                <a:spcPts val="901"/>
              </a:spcBef>
              <a:buClr>
                <a:schemeClr val="bg2"/>
              </a:buClr>
              <a:buFont typeface="Arial" pitchFamily="34" charset="0"/>
              <a:buChar char="•"/>
              <a:defRPr lang="en-US" sz="2707" kern="1200" spc="-53" baseline="0" dirty="0" smtClean="0">
                <a:gradFill>
                  <a:gsLst>
                    <a:gs pos="1250">
                      <a:schemeClr val="bg2"/>
                    </a:gs>
                    <a:gs pos="100000">
                      <a:schemeClr val="bg2"/>
                    </a:gs>
                  </a:gsLst>
                  <a:lin ang="5400000" scaled="0"/>
                </a:gradFill>
                <a:latin typeface="+mj-lt"/>
                <a:ea typeface="+mn-ea"/>
                <a:cs typeface="+mn-cs"/>
              </a:defRPr>
            </a:lvl1pPr>
            <a:lvl2pPr marL="476756" indent="-257448">
              <a:defRPr lang="en-US" sz="1504" kern="1200" spc="0" baseline="0" dirty="0" smtClean="0">
                <a:gradFill>
                  <a:gsLst>
                    <a:gs pos="1250">
                      <a:schemeClr val="bg2"/>
                    </a:gs>
                    <a:gs pos="100000">
                      <a:schemeClr val="bg2"/>
                    </a:gs>
                  </a:gsLst>
                  <a:lin ang="5400000" scaled="0"/>
                </a:gradFill>
                <a:latin typeface="+mn-lt"/>
                <a:ea typeface="+mn-ea"/>
                <a:cs typeface="+mn-cs"/>
              </a:defRPr>
            </a:lvl2pPr>
            <a:lvl3pPr marL="648388" indent="-257448">
              <a:defRPr lang="en-US" sz="1504" kern="1200" spc="0" baseline="0" dirty="0" smtClean="0">
                <a:gradFill>
                  <a:gsLst>
                    <a:gs pos="1250">
                      <a:schemeClr val="bg2"/>
                    </a:gs>
                    <a:gs pos="100000">
                      <a:schemeClr val="bg2"/>
                    </a:gs>
                  </a:gsLst>
                  <a:lin ang="5400000" scaled="0"/>
                </a:gradFill>
                <a:latin typeface="+mn-lt"/>
                <a:ea typeface="+mn-ea"/>
                <a:cs typeface="+mn-cs"/>
              </a:defRPr>
            </a:lvl3pPr>
            <a:lvl4pPr marL="772345" indent="-257448">
              <a:defRPr lang="en-US" sz="1504" kern="1200" spc="0" baseline="0" dirty="0" smtClean="0">
                <a:gradFill>
                  <a:gsLst>
                    <a:gs pos="1250">
                      <a:schemeClr val="bg2"/>
                    </a:gs>
                    <a:gs pos="100000">
                      <a:schemeClr val="bg2"/>
                    </a:gs>
                  </a:gsLst>
                  <a:lin ang="5400000" scaled="0"/>
                </a:gradFill>
                <a:latin typeface="+mn-lt"/>
                <a:ea typeface="+mn-ea"/>
                <a:cs typeface="+mn-cs"/>
              </a:defRPr>
            </a:lvl4pPr>
            <a:lvl5pPr marL="905837" indent="-257448">
              <a:defRPr lang="en-US" sz="1504" kern="1200" spc="0" baseline="0" dirty="0">
                <a:gradFill>
                  <a:gsLst>
                    <a:gs pos="1250">
                      <a:schemeClr val="bg2"/>
                    </a:gs>
                    <a:gs pos="100000">
                      <a:schemeClr val="bg2"/>
                    </a:gs>
                  </a:gsLst>
                  <a:lin ang="5400000" scaled="0"/>
                </a:gradFill>
                <a:latin typeface="+mn-lt"/>
                <a:ea typeface="+mn-ea"/>
                <a:cs typeface="+mn-cs"/>
              </a:defRPr>
            </a:lvl5pPr>
          </a:lstStyle>
          <a:p>
            <a:pPr marL="219307" marR="0" lvl="0"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Click to edit Master text styles</a:t>
            </a:r>
          </a:p>
          <a:p>
            <a:pPr marL="219307" marR="0" lvl="1"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Second level</a:t>
            </a:r>
          </a:p>
          <a:p>
            <a:pPr marL="219307" marR="0" lvl="2"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Third level</a:t>
            </a:r>
          </a:p>
          <a:p>
            <a:pPr marL="219307" marR="0" lvl="3"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Fourth level</a:t>
            </a:r>
          </a:p>
          <a:p>
            <a:pPr marL="219307" marR="0" lvl="4" indent="-219307" algn="l" defTabSz="686501" rtl="0" eaLnBrk="1" fontAlgn="auto" latinLnBrk="0" hangingPunct="1">
              <a:lnSpc>
                <a:spcPct val="90000"/>
              </a:lnSpc>
              <a:spcBef>
                <a:spcPts val="901"/>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9"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7526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6" y="1447802"/>
            <a:ext cx="4076211" cy="166199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6" name="Content Placeholder 5"/>
          <p:cNvSpPr>
            <a:spLocks noGrp="1"/>
          </p:cNvSpPr>
          <p:nvPr>
            <p:ph sz="quarter" idx="4"/>
          </p:nvPr>
        </p:nvSpPr>
        <p:spPr>
          <a:xfrm>
            <a:off x="4642321" y="1681907"/>
            <a:ext cx="4114627" cy="332399"/>
          </a:xfrm>
          <a:prstGeom prst="rect">
            <a:avLst/>
          </a:prstGeom>
        </p:spPr>
        <p:txBody>
          <a:bodyPr>
            <a:noAutofit/>
          </a:bodyPr>
          <a:lstStyle>
            <a:lvl1pPr marL="0" indent="0">
              <a:spcBef>
                <a:spcPts val="901"/>
              </a:spcBef>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12" name="Title 11"/>
          <p:cNvSpPr>
            <a:spLocks noGrp="1"/>
          </p:cNvSpPr>
          <p:nvPr>
            <p:ph type="title"/>
          </p:nvPr>
        </p:nvSpPr>
        <p:spPr/>
        <p:txBody>
          <a:bodyPr>
            <a:noAutofit/>
          </a:bodyPr>
          <a:lstStyle>
            <a:lvl1pPr>
              <a:defRPr>
                <a:solidFill>
                  <a:schemeClr val="tx2">
                    <a:alpha val="99000"/>
                  </a:schemeClr>
                </a:solidFill>
              </a:defRPr>
            </a:lvl1pPr>
          </a:lstStyle>
          <a:p>
            <a:r>
              <a:rPr lang="en-US" dirty="0"/>
              <a:t>Click to edit Master title style</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9366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4657748" y="0"/>
            <a:ext cx="4486252" cy="6858000"/>
          </a:xfrm>
        </p:spPr>
        <p:txBody>
          <a:bodyPr lIns="182611" anchor="ctr"/>
          <a:lstStyle>
            <a:lvl1pPr marL="0" indent="0" algn="l">
              <a:buNone/>
              <a:defRPr/>
            </a:lvl1pPr>
          </a:lstStyle>
          <a:p>
            <a:r>
              <a:rPr lang="en-US" dirty="0"/>
              <a:t>Click to insert photo.</a:t>
            </a:r>
          </a:p>
        </p:txBody>
      </p:sp>
      <p:sp>
        <p:nvSpPr>
          <p:cNvPr id="3" name="Text Placeholder 2"/>
          <p:cNvSpPr>
            <a:spLocks noGrp="1"/>
          </p:cNvSpPr>
          <p:nvPr>
            <p:ph type="body" idx="1" hasCustomPrompt="1"/>
          </p:nvPr>
        </p:nvSpPr>
        <p:spPr>
          <a:xfrm>
            <a:off x="390626" y="1447802"/>
            <a:ext cx="4076211" cy="117844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8"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1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3" y="1447802"/>
            <a:ext cx="4076211" cy="1178443"/>
          </a:xfrm>
          <a:prstGeom prst="rect">
            <a:avLst/>
          </a:prstGeom>
        </p:spPr>
        <p:txBody>
          <a:bodyPr>
            <a:noAutofit/>
          </a:bodyPr>
          <a:lstStyle>
            <a:lvl1pPr marL="0" indent="0">
              <a:buNone/>
              <a:defRPr sz="3008" b="0" cap="none" baseline="0">
                <a:solidFill>
                  <a:schemeClr val="tx2">
                    <a:alpha val="99000"/>
                  </a:schemeClr>
                </a:soli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4664784"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611" anchor="ctr"/>
          <a:lstStyle>
            <a:lvl1pPr marL="0" indent="0" algn="l">
              <a:buNone/>
              <a:defRPr/>
            </a:lvl1pPr>
          </a:lstStyle>
          <a:p>
            <a:r>
              <a:rPr lang="en-US" dirty="0"/>
              <a:t>Click to insert photo.</a:t>
            </a: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4875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4" y="0"/>
            <a:ext cx="4491017"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6" name="Content Placeholder 5"/>
          <p:cNvSpPr>
            <a:spLocks noGrp="1"/>
          </p:cNvSpPr>
          <p:nvPr>
            <p:ph sz="quarter" idx="4"/>
          </p:nvPr>
        </p:nvSpPr>
        <p:spPr>
          <a:xfrm>
            <a:off x="4642321" y="1681907"/>
            <a:ext cx="4114627" cy="332399"/>
          </a:xfrm>
          <a:prstGeom prst="rect">
            <a:avLst/>
          </a:prstGeom>
        </p:spPr>
        <p:txBody>
          <a:bodyPr>
            <a:noAutofit/>
          </a:bodyPr>
          <a:lstStyle>
            <a:lvl1pPr marL="0" indent="0">
              <a:spcBef>
                <a:spcPts val="901"/>
              </a:spcBef>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7"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43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6789" y="1198566"/>
            <a:ext cx="8550914" cy="111569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17322011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4657748" y="0"/>
            <a:ext cx="4486252" cy="6858000"/>
          </a:xfrm>
        </p:spPr>
        <p:txBody>
          <a:bodyPr lIns="182611" anchor="ctr"/>
          <a:lstStyle>
            <a:lvl1pPr marL="0" indent="0" algn="l">
              <a:buNone/>
              <a:defRPr/>
            </a:lvl1pPr>
          </a:lstStyle>
          <a:p>
            <a:r>
              <a:rPr lang="en-US" dirty="0"/>
              <a:t>Click to insert photo.</a:t>
            </a:r>
          </a:p>
        </p:txBody>
      </p:sp>
      <p:sp>
        <p:nvSpPr>
          <p:cNvPr id="7" name="Rectangle 6"/>
          <p:cNvSpPr/>
          <p:nvPr userDrawn="1"/>
        </p:nvSpPr>
        <p:spPr bwMode="white">
          <a:xfrm>
            <a:off x="0" y="0"/>
            <a:ext cx="4666084"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2"/>
            <a:ext cx="4076211" cy="117844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390628"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1"/>
                    </a:gs>
                    <a:gs pos="0">
                      <a:schemeClr val="bg1"/>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630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3" y="1447802"/>
            <a:ext cx="4076211" cy="117844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9" name="Content Placeholder 5"/>
          <p:cNvSpPr>
            <a:spLocks noGrp="1"/>
          </p:cNvSpPr>
          <p:nvPr>
            <p:ph sz="quarter" idx="13"/>
          </p:nvPr>
        </p:nvSpPr>
        <p:spPr>
          <a:xfrm>
            <a:off x="4664784" y="2734987"/>
            <a:ext cx="4084187" cy="609399"/>
          </a:xfrm>
          <a:prstGeom prst="rect">
            <a:avLst/>
          </a:prstGeom>
        </p:spPr>
        <p:txBody>
          <a:bodyPr>
            <a:noAutofit/>
          </a:bodyPr>
          <a:lstStyle>
            <a:lvl1pPr marL="0" indent="0">
              <a:spcBef>
                <a:spcPts val="901"/>
              </a:spcBef>
              <a:buFont typeface="Arial" pitchFamily="34" charset="0"/>
              <a:buNone/>
              <a:defRPr lang="en-US" sz="1504" kern="1200" spc="0" dirty="0" smtClean="0">
                <a:gradFill>
                  <a:gsLst>
                    <a:gs pos="100000">
                      <a:schemeClr val="bg1"/>
                    </a:gs>
                    <a:gs pos="0">
                      <a:schemeClr val="bg1"/>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2" cy="6858000"/>
          </a:xfrm>
        </p:spPr>
        <p:txBody>
          <a:bodyPr lIns="182611" anchor="ctr"/>
          <a:lstStyle>
            <a:lvl1pPr marL="0" indent="0" algn="l">
              <a:buNone/>
              <a:defRPr/>
            </a:lvl1pPr>
          </a:lstStyle>
          <a:p>
            <a:r>
              <a:rPr lang="en-US" dirty="0"/>
              <a:t>Click to insert photo.</a:t>
            </a:r>
          </a:p>
        </p:txBody>
      </p:sp>
      <p:pic>
        <p:nvPicPr>
          <p:cNvPr id="8"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229" y="6087519"/>
            <a:ext cx="1704969" cy="78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5479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9144000" cy="512445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5"/>
            <a:ext cx="8366320" cy="2863073"/>
          </a:xfrm>
          <a:prstGeom prst="rect">
            <a:avLst/>
          </a:prstGeom>
        </p:spPr>
        <p:txBody>
          <a:bodyPr>
            <a:normAutofit/>
          </a:bodyPr>
          <a:lstStyle>
            <a:lvl1pPr marL="0" indent="0">
              <a:lnSpc>
                <a:spcPct val="90000"/>
              </a:lnSpc>
              <a:buNone/>
              <a:defRPr sz="4812">
                <a:gradFill>
                  <a:gsLst>
                    <a:gs pos="100000">
                      <a:schemeClr val="bg1"/>
                    </a:gs>
                    <a:gs pos="0">
                      <a:schemeClr val="bg1"/>
                    </a:gs>
                  </a:gsLst>
                  <a:lin ang="5400000" scaled="0"/>
                </a:gradFill>
                <a:latin typeface="+mj-lt"/>
              </a:defRPr>
            </a:lvl1pPr>
            <a:lvl2pPr>
              <a:defRPr sz="4812">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2"/>
            <a:ext cx="8366320" cy="470747"/>
          </a:xfrm>
          <a:prstGeom prst="rect">
            <a:avLst/>
          </a:prstGeom>
        </p:spPr>
        <p:txBody>
          <a:bodyPr>
            <a:normAutofit/>
          </a:bodyPr>
          <a:lstStyle>
            <a:lvl1pPr marL="0" indent="0">
              <a:lnSpc>
                <a:spcPct val="90000"/>
              </a:lnSpc>
              <a:buNone/>
              <a:defRPr sz="2707">
                <a:gradFill>
                  <a:gsLst>
                    <a:gs pos="100000">
                      <a:schemeClr val="bg1"/>
                    </a:gs>
                    <a:gs pos="0">
                      <a:schemeClr val="bg1"/>
                    </a:gs>
                  </a:gsLst>
                  <a:lin ang="5400000" scaled="0"/>
                </a:gradFill>
                <a:latin typeface="+mj-lt"/>
              </a:defRPr>
            </a:lvl1pPr>
            <a:lvl2pPr>
              <a:defRPr sz="4812">
                <a:solidFill>
                  <a:schemeClr val="tx2"/>
                </a:solidFill>
                <a:latin typeface="+mn-lt"/>
              </a:defRPr>
            </a:lvl2pPr>
          </a:lstStyle>
          <a:p>
            <a:pPr lvl="0"/>
            <a:r>
              <a:rPr lang="en-US" dirty="0"/>
              <a:t>Click to edit Master text styles</a:t>
            </a:r>
          </a:p>
        </p:txBody>
      </p:sp>
      <p:pic>
        <p:nvPicPr>
          <p:cNvPr id="8"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95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alpha val="99000"/>
                  </a:schemeClr>
                </a:solidFill>
              </a:defRPr>
            </a:lvl1pPr>
          </a:lstStyle>
          <a:p>
            <a:r>
              <a:rPr lang="en-US" dirty="0"/>
              <a:t>Click to edit Master title style</a:t>
            </a:r>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720" tIns="60860" rIns="121720" bIns="60860" anchor="ctr"/>
          <a:lstStyle>
            <a:lvl1pPr algn="l">
              <a:defRPr sz="1203">
                <a:gradFill>
                  <a:gsLst>
                    <a:gs pos="100000">
                      <a:schemeClr val="bg2"/>
                    </a:gs>
                    <a:gs pos="0">
                      <a:schemeClr val="bg2"/>
                    </a:gs>
                  </a:gsLst>
                  <a:lin ang="5400000" scaled="0"/>
                </a:gradFill>
              </a:defRPr>
            </a:lvl1pPr>
          </a:lstStyle>
          <a:p>
            <a:pPr defTabSz="686501"/>
            <a:fld id="{727B4C2D-45E2-4621-8491-2995EB46A674}" type="slidenum">
              <a:rPr lang="en-US" smtClean="0">
                <a:gradFill>
                  <a:gsLst>
                    <a:gs pos="100000">
                      <a:srgbClr val="797A7D"/>
                    </a:gs>
                    <a:gs pos="0">
                      <a:srgbClr val="797A7D"/>
                    </a:gs>
                  </a:gsLst>
                  <a:lin ang="5400000" scaled="0"/>
                </a:gradFill>
              </a:rPr>
              <a:pPr defTabSz="686501"/>
              <a:t>‹#›</a:t>
            </a:fld>
            <a:endParaRPr lang="en-US" dirty="0">
              <a:gradFill>
                <a:gsLst>
                  <a:gs pos="100000">
                    <a:srgbClr val="797A7D"/>
                  </a:gs>
                  <a:gs pos="0">
                    <a:srgbClr val="797A7D"/>
                  </a:gs>
                </a:gsLst>
                <a:lin ang="5400000" scaled="0"/>
              </a:gradFill>
            </a:endParaRPr>
          </a:p>
        </p:txBody>
      </p:sp>
      <p:pic>
        <p:nvPicPr>
          <p:cNvPr id="6" name="Picture 2" descr="C:\Users\petern\Desktop\Design Stuff\Icons\Microsoft logos\Ofc365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84196" y="6087520"/>
            <a:ext cx="1705002" cy="7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37407"/>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89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alpha val="99000"/>
                  </a:schemeClr>
                </a:solidFill>
              </a:defRPr>
            </a:lvl1pPr>
          </a:lstStyle>
          <a:p>
            <a:r>
              <a:rPr lang="en-US" dirty="0"/>
              <a:t>Slide for Developer Code</a:t>
            </a:r>
          </a:p>
        </p:txBody>
      </p:sp>
      <p:sp>
        <p:nvSpPr>
          <p:cNvPr id="3" name="Rectangle 2"/>
          <p:cNvSpPr/>
          <p:nvPr userDrawn="1"/>
        </p:nvSpPr>
        <p:spPr bwMode="hidden">
          <a:xfrm>
            <a:off x="0" y="1155941"/>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429"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1" y="1447801"/>
            <a:ext cx="8366320" cy="1988237"/>
          </a:xfrm>
        </p:spPr>
        <p:txBody>
          <a:bodyPr/>
          <a:lstStyle>
            <a:lvl1pPr marL="0" indent="0">
              <a:lnSpc>
                <a:spcPct val="95000"/>
              </a:lnSpc>
              <a:buNone/>
              <a:defRPr sz="2406">
                <a:gradFill>
                  <a:gsLst>
                    <a:gs pos="1250">
                      <a:srgbClr val="000000"/>
                    </a:gs>
                    <a:gs pos="100000">
                      <a:srgbClr val="000000"/>
                    </a:gs>
                  </a:gsLst>
                  <a:lin ang="5400000" scaled="0"/>
                </a:gradFill>
                <a:latin typeface="Consolas" pitchFamily="49" charset="0"/>
                <a:cs typeface="Consolas" pitchFamily="49" charset="0"/>
              </a:defRPr>
            </a:lvl1pPr>
            <a:lvl2pPr marL="25506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3027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952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3537"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49164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1"/>
            <a:ext cx="8366320" cy="664797"/>
          </a:xfrm>
        </p:spPr>
        <p:txBody>
          <a:bodyPr/>
          <a:lstStyle>
            <a:lvl1pPr>
              <a:defRPr sz="360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448" indent="-257448">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988" indent="-21454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6528" indent="-21454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8161" indent="-17163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9793" indent="-171632">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7"/>
            <a:ext cx="9144001" cy="619125"/>
          </a:xfrm>
          <a:prstGeom prst="rect">
            <a:avLst/>
          </a:prstGeom>
          <a:solidFill>
            <a:srgbClr val="FFFF99"/>
          </a:solidFill>
        </p:spPr>
        <p:txBody>
          <a:bodyPr wrap="square" lIns="152171" tIns="76085" rIns="152171" bIns="76085" anchor="b" anchorCtr="0">
            <a:noAutofit/>
          </a:bodyPr>
          <a:lstStyle>
            <a:lvl1pPr algn="r">
              <a:buFont typeface="Arial" pitchFamily="34" charset="0"/>
              <a:buNone/>
              <a:defRPr sz="2707"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398545827"/>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686501"/>
            <a:fld id="{82F8EFE6-5F27-3148-9CDD-168AFF0DAE3C}" type="datetimeFigureOut">
              <a:rPr lang="en-US" sz="1429" smtClean="0">
                <a:solidFill>
                  <a:srgbClr val="000000"/>
                </a:solidFill>
              </a:rPr>
              <a:pPr defTabSz="686501"/>
              <a:t>5/11/2017</a:t>
            </a:fld>
            <a:endParaRPr lang="en-US" sz="1429">
              <a:solidFill>
                <a:srgbClr val="000000"/>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a:lstStyle/>
          <a:p>
            <a:pPr defTabSz="686501"/>
            <a:endParaRPr lang="en-US" sz="1429">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686501"/>
            <a:fld id="{9E5508FC-C899-7045-891D-148AB2183D9A}" type="slidenum">
              <a:rPr lang="en-US" sz="1429" smtClean="0">
                <a:solidFill>
                  <a:srgbClr val="000000"/>
                </a:solidFill>
              </a:rPr>
              <a:pPr defTabSz="686501"/>
              <a:t>‹#›</a:t>
            </a:fld>
            <a:endParaRPr lang="en-US" sz="1429">
              <a:solidFill>
                <a:srgbClr val="000000"/>
              </a:solidFill>
            </a:endParaRPr>
          </a:p>
        </p:txBody>
      </p:sp>
    </p:spTree>
    <p:extLst>
      <p:ext uri="{BB962C8B-B14F-4D97-AF65-F5344CB8AC3E}">
        <p14:creationId xmlns:p14="http://schemas.microsoft.com/office/powerpoint/2010/main" val="17481851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8" y="3877271"/>
            <a:ext cx="4705063" cy="1794661"/>
          </a:xfrm>
          <a:noFill/>
        </p:spPr>
        <p:txBody>
          <a:bodyPr lIns="146304" tIns="109728" rIns="146304" bIns="109728">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1977" y="2075840"/>
            <a:ext cx="7395458" cy="1801436"/>
          </a:xfrm>
          <a:noFill/>
        </p:spPr>
        <p:txBody>
          <a:bodyPr lIns="146304" tIns="91440" rIns="146304" bIns="91440" anchor="t" anchorCtr="0"/>
          <a:lstStyle>
            <a:lvl1pPr>
              <a:defRPr sz="4412" spc="-74"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37364" y="471123"/>
            <a:ext cx="1880600" cy="537212"/>
          </a:xfrm>
          <a:prstGeom prst="rect">
            <a:avLst/>
          </a:prstGeom>
        </p:spPr>
      </p:pic>
    </p:spTree>
    <p:extLst>
      <p:ext uri="{BB962C8B-B14F-4D97-AF65-F5344CB8AC3E}">
        <p14:creationId xmlns:p14="http://schemas.microsoft.com/office/powerpoint/2010/main" val="3350223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4406">
          <p15:clr>
            <a:srgbClr val="C35EA4"/>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01929" y="2084172"/>
            <a:ext cx="6723186"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01976" y="2084187"/>
            <a:ext cx="6723139" cy="1793090"/>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37364" y="471123"/>
            <a:ext cx="1880600" cy="537212"/>
          </a:xfrm>
          <a:prstGeom prst="rect">
            <a:avLst/>
          </a:prstGeom>
        </p:spPr>
      </p:pic>
      <p:sp>
        <p:nvSpPr>
          <p:cNvPr id="5" name="Text Placeholder 4"/>
          <p:cNvSpPr>
            <a:spLocks noGrp="1"/>
          </p:cNvSpPr>
          <p:nvPr>
            <p:ph type="body" sz="quarter" idx="12" hasCustomPrompt="1"/>
          </p:nvPr>
        </p:nvSpPr>
        <p:spPr>
          <a:xfrm>
            <a:off x="201976" y="3878574"/>
            <a:ext cx="6723140" cy="1792326"/>
          </a:xfrm>
          <a:noFill/>
        </p:spPr>
        <p:txBody>
          <a:bodyPr lIns="146304" tIns="109728" rIns="146304" bIns="109728">
            <a:noAutofit/>
          </a:bodyPr>
          <a:lstStyle>
            <a:lvl1pPr marL="0" indent="0">
              <a:spcBef>
                <a:spcPts val="0"/>
              </a:spcBef>
              <a:buNone/>
              <a:defRPr sz="2647"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04748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6789" y="1198566"/>
            <a:ext cx="4188519" cy="1115690"/>
          </a:xfrm>
        </p:spPr>
        <p:txBody>
          <a:bodyPr/>
          <a:lstStyle>
            <a:lvl1pPr marL="285230" indent="-285230">
              <a:lnSpc>
                <a:spcPct val="90000"/>
              </a:lnSpc>
              <a:defRPr sz="1700"/>
            </a:lvl1pPr>
            <a:lvl2pPr marL="564906" indent="-273006">
              <a:lnSpc>
                <a:spcPct val="90000"/>
              </a:lnSpc>
              <a:defRPr sz="1500"/>
            </a:lvl2pPr>
            <a:lvl3pPr marL="800182" indent="-241943">
              <a:lnSpc>
                <a:spcPct val="90000"/>
              </a:lnSpc>
              <a:defRPr sz="1300"/>
            </a:lvl3pPr>
            <a:lvl4pPr marL="1029918" indent="-229730">
              <a:lnSpc>
                <a:spcPct val="90000"/>
              </a:lnSpc>
              <a:defRPr sz="1200"/>
            </a:lvl4pPr>
            <a:lvl5pPr marL="1271871" indent="-235283">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2" y="1198566"/>
            <a:ext cx="4230202" cy="1115690"/>
          </a:xfrm>
        </p:spPr>
        <p:txBody>
          <a:bodyPr/>
          <a:lstStyle>
            <a:lvl1pPr marL="291899" indent="-291899">
              <a:lnSpc>
                <a:spcPct val="90000"/>
              </a:lnSpc>
              <a:defRPr sz="1700"/>
            </a:lvl1pPr>
            <a:lvl2pPr marL="564906" indent="-285230">
              <a:lnSpc>
                <a:spcPct val="90000"/>
              </a:lnSpc>
              <a:defRPr sz="1500"/>
            </a:lvl2pPr>
            <a:lvl3pPr marL="806844" indent="-254153">
              <a:lnSpc>
                <a:spcPct val="90000"/>
              </a:lnSpc>
              <a:defRPr sz="1300"/>
            </a:lvl3pPr>
            <a:lvl4pPr marL="1029918" indent="-223078">
              <a:lnSpc>
                <a:spcPct val="90000"/>
              </a:lnSpc>
              <a:defRPr sz="1200"/>
            </a:lvl4pPr>
            <a:lvl5pPr marL="1271871" indent="-229730">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1400178863"/>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5509"/>
          <a:stretch/>
        </p:blipFill>
        <p:spPr>
          <a:xfrm>
            <a:off x="-3502" y="0"/>
            <a:ext cx="9147502" cy="6865782"/>
          </a:xfrm>
          <a:prstGeom prst="rect">
            <a:avLst/>
          </a:prstGeom>
        </p:spPr>
      </p:pic>
      <p:sp>
        <p:nvSpPr>
          <p:cNvPr id="18" name="Rectangle 17"/>
          <p:cNvSpPr/>
          <p:nvPr userDrawn="1"/>
        </p:nvSpPr>
        <p:spPr bwMode="gray">
          <a:xfrm>
            <a:off x="4261170" y="2980724"/>
            <a:ext cx="4706463" cy="3586208"/>
          </a:xfrm>
          <a:prstGeom prst="rect">
            <a:avLst/>
          </a:prstGeom>
          <a:solidFill>
            <a:srgbClr val="AF0D3B">
              <a:alpha val="92549"/>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4235841" y="2980724"/>
            <a:ext cx="4706230" cy="1794808"/>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4236658" y="4776941"/>
            <a:ext cx="4706230" cy="1789991"/>
          </a:xfrm>
        </p:spPr>
        <p:txBody>
          <a:bodyPr tIns="109728" bIns="109728" anchor="t">
            <a:noAutofit/>
          </a:bodyPr>
          <a:lstStyle>
            <a:lvl1pPr marL="0" indent="0">
              <a:spcBef>
                <a:spcPts val="0"/>
              </a:spcBef>
              <a:buNone/>
              <a:defRPr sz="2353" baseline="0">
                <a:gradFill>
                  <a:gsLst>
                    <a:gs pos="1250">
                      <a:srgbClr val="FFFFFF"/>
                    </a:gs>
                    <a:gs pos="99000">
                      <a:srgbClr val="FFFFFF"/>
                    </a:gs>
                  </a:gsLst>
                  <a:lin ang="5400000" scaled="0"/>
                </a:gradFill>
              </a:defRPr>
            </a:lvl1pPr>
          </a:lstStyle>
          <a:p>
            <a:pPr lvl="0"/>
            <a:r>
              <a:rPr lang="en-US" dirty="0"/>
              <a:t>Speaker Name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76" y="216355"/>
            <a:ext cx="2065778" cy="1013321"/>
          </a:xfrm>
          <a:prstGeom prst="rect">
            <a:avLst/>
          </a:prstGeom>
        </p:spPr>
      </p:pic>
    </p:spTree>
    <p:extLst>
      <p:ext uri="{BB962C8B-B14F-4D97-AF65-F5344CB8AC3E}">
        <p14:creationId xmlns:p14="http://schemas.microsoft.com/office/powerpoint/2010/main" val="2734148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 y="0"/>
            <a:ext cx="9142702" cy="6857999"/>
          </a:xfrm>
          <a:prstGeom prst="rect">
            <a:avLst/>
          </a:prstGeom>
        </p:spPr>
      </p:pic>
      <p:sp>
        <p:nvSpPr>
          <p:cNvPr id="17" name="Rectangle 16"/>
          <p:cNvSpPr/>
          <p:nvPr userDrawn="1"/>
        </p:nvSpPr>
        <p:spPr bwMode="gray">
          <a:xfrm>
            <a:off x="201930" y="2084172"/>
            <a:ext cx="4706230" cy="3586208"/>
          </a:xfrm>
          <a:prstGeom prst="rect">
            <a:avLst/>
          </a:prstGeom>
          <a:solidFill>
            <a:schemeClr val="accent4">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2082468"/>
            <a:ext cx="4707398" cy="1794808"/>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2" y="3880390"/>
            <a:ext cx="4707398" cy="1789991"/>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336992" y="471125"/>
            <a:ext cx="1141803" cy="326166"/>
          </a:xfrm>
          <a:prstGeom prst="rect">
            <a:avLst/>
          </a:prstGeom>
        </p:spPr>
      </p:pic>
    </p:spTree>
    <p:extLst>
      <p:ext uri="{BB962C8B-B14F-4D97-AF65-F5344CB8AC3E}">
        <p14:creationId xmlns:p14="http://schemas.microsoft.com/office/powerpoint/2010/main" val="481184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9144001" cy="6858000"/>
          </a:xfrm>
          <a:prstGeom prst="rect">
            <a:avLst/>
          </a:prstGeom>
        </p:spPr>
      </p:pic>
      <p:sp>
        <p:nvSpPr>
          <p:cNvPr id="17" name="Rectangle 16"/>
          <p:cNvSpPr/>
          <p:nvPr userDrawn="1"/>
        </p:nvSpPr>
        <p:spPr bwMode="gray">
          <a:xfrm>
            <a:off x="201929" y="2084172"/>
            <a:ext cx="537854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2082468"/>
            <a:ext cx="5379716" cy="1794808"/>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00762" y="3880390"/>
            <a:ext cx="5379716" cy="1789991"/>
          </a:xfrm>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336993" y="471125"/>
            <a:ext cx="1141799" cy="326166"/>
          </a:xfrm>
          <a:prstGeom prst="rect">
            <a:avLst/>
          </a:prstGeom>
        </p:spPr>
      </p:pic>
    </p:spTree>
    <p:extLst>
      <p:ext uri="{BB962C8B-B14F-4D97-AF65-F5344CB8AC3E}">
        <p14:creationId xmlns:p14="http://schemas.microsoft.com/office/powerpoint/2010/main" val="1874944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312" r="17641" b="16929"/>
          <a:stretch/>
        </p:blipFill>
        <p:spPr>
          <a:xfrm>
            <a:off x="0" y="0"/>
            <a:ext cx="9144000" cy="6857999"/>
          </a:xfrm>
          <a:prstGeom prst="rect">
            <a:avLst/>
          </a:prstGeom>
        </p:spPr>
      </p:pic>
      <p:sp>
        <p:nvSpPr>
          <p:cNvPr id="17" name="Rectangle 16"/>
          <p:cNvSpPr/>
          <p:nvPr userDrawn="1"/>
        </p:nvSpPr>
        <p:spPr bwMode="gray">
          <a:xfrm>
            <a:off x="201929" y="2084172"/>
            <a:ext cx="5378549" cy="3586208"/>
          </a:xfrm>
          <a:prstGeom prst="rect">
            <a:avLst/>
          </a:prstGeom>
          <a:solidFill>
            <a:schemeClr val="accent4">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2082468"/>
            <a:ext cx="5379716" cy="1794808"/>
          </a:xfrm>
          <a:noFill/>
        </p:spPr>
        <p:txBody>
          <a:bodyPr lIns="146304" tIns="91440" rIns="146304" bIns="91440" anchor="t" anchorCtr="0"/>
          <a:lstStyle>
            <a:lvl1pPr>
              <a:defRPr sz="3971"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2" y="3869494"/>
            <a:ext cx="5379716" cy="1793104"/>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336992" y="471124"/>
            <a:ext cx="1141803" cy="326167"/>
          </a:xfrm>
          <a:prstGeom prst="rect">
            <a:avLst/>
          </a:prstGeom>
        </p:spPr>
      </p:pic>
    </p:spTree>
    <p:extLst>
      <p:ext uri="{BB962C8B-B14F-4D97-AF65-F5344CB8AC3E}">
        <p14:creationId xmlns:p14="http://schemas.microsoft.com/office/powerpoint/2010/main" val="993591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333" t="3333" r="4875" b="4875"/>
          <a:stretch/>
        </p:blipFill>
        <p:spPr>
          <a:xfrm>
            <a:off x="648" y="-1"/>
            <a:ext cx="9142704" cy="6858001"/>
          </a:xfrm>
          <a:prstGeom prst="rect">
            <a:avLst/>
          </a:prstGeom>
        </p:spPr>
      </p:pic>
      <p:sp>
        <p:nvSpPr>
          <p:cNvPr id="18" name="Rectangle 17"/>
          <p:cNvSpPr/>
          <p:nvPr userDrawn="1"/>
        </p:nvSpPr>
        <p:spPr bwMode="gray">
          <a:xfrm>
            <a:off x="201930" y="1187621"/>
            <a:ext cx="4706230" cy="3586208"/>
          </a:xfrm>
          <a:prstGeom prst="rect">
            <a:avLst/>
          </a:prstGeom>
          <a:solidFill>
            <a:schemeClr val="accent4">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1187621"/>
            <a:ext cx="4707398" cy="1793105"/>
          </a:xfrm>
          <a:noFill/>
        </p:spPr>
        <p:txBody>
          <a:bodyPr vert="horz" wrap="square" lIns="146304" tIns="91440" rIns="146304" bIns="91440" rtlCol="0" anchor="t" anchorCtr="0">
            <a:noAutofit/>
          </a:bodyPr>
          <a:lstStyle>
            <a:lvl1pPr>
              <a:defRPr lang="en-US" sz="4412" spc="-74"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01930" y="2980724"/>
            <a:ext cx="4706230" cy="1793104"/>
          </a:xfrm>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336992" y="471124"/>
            <a:ext cx="1141803" cy="326167"/>
          </a:xfrm>
          <a:prstGeom prst="rect">
            <a:avLst/>
          </a:prstGeom>
        </p:spPr>
      </p:pic>
    </p:spTree>
    <p:extLst>
      <p:ext uri="{BB962C8B-B14F-4D97-AF65-F5344CB8AC3E}">
        <p14:creationId xmlns:p14="http://schemas.microsoft.com/office/powerpoint/2010/main" val="2543371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8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768" y="7783"/>
            <a:ext cx="9140463"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01976" y="2084186"/>
            <a:ext cx="5378549" cy="3586194"/>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29" y="2084173"/>
            <a:ext cx="5378549" cy="1793104"/>
          </a:xfrm>
          <a:noFill/>
        </p:spPr>
        <p:txBody>
          <a:bodyPr lIns="146304" tIns="91440" rIns="146304" bIns="91440" anchor="t" anchorCtr="0"/>
          <a:lstStyle>
            <a:lvl1pPr>
              <a:defRPr sz="4853" spc="-74"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01929" y="3877276"/>
            <a:ext cx="5378549" cy="1794661"/>
          </a:xfrm>
          <a:noFill/>
        </p:spPr>
        <p:txBody>
          <a:bodyPr lIns="146304" tIns="109728" rIns="146304" bIns="109728">
            <a:noAutofit/>
          </a:bodyPr>
          <a:lstStyle>
            <a:lvl1pPr marL="0" indent="0">
              <a:spcBef>
                <a:spcPts val="0"/>
              </a:spcBef>
              <a:buNone/>
              <a:defRPr sz="2353"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336992" y="471124"/>
            <a:ext cx="1141803" cy="326167"/>
          </a:xfrm>
          <a:prstGeom prst="rect">
            <a:avLst/>
          </a:prstGeom>
        </p:spPr>
      </p:pic>
    </p:spTree>
    <p:extLst>
      <p:ext uri="{BB962C8B-B14F-4D97-AF65-F5344CB8AC3E}">
        <p14:creationId xmlns:p14="http://schemas.microsoft.com/office/powerpoint/2010/main" val="844936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01976" y="1187644"/>
            <a:ext cx="7395458"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0" y="3877277"/>
            <a:ext cx="7395505" cy="1793881"/>
          </a:xfrm>
          <a:noFill/>
        </p:spPr>
        <p:txBody>
          <a:bodyPr lIns="182880" tIns="146304" rIns="182880" bIns="146304">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0743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01976" y="1187644"/>
            <a:ext cx="7395458"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195122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99261044"/>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92841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16791" y="1295063"/>
            <a:ext cx="4179011" cy="290849"/>
          </a:xfrm>
        </p:spPr>
        <p:txBody>
          <a:bodyPr anchor="b"/>
          <a:lstStyle>
            <a:lvl1pPr marL="0" indent="0">
              <a:lnSpc>
                <a:spcPct val="90000"/>
              </a:lnSpc>
              <a:spcBef>
                <a:spcPts val="0"/>
              </a:spcBef>
              <a:buNone/>
              <a:defRPr sz="2100" b="0">
                <a:latin typeface="Segoe UI Semibold" pitchFamily="34" charset="0"/>
              </a:defRPr>
            </a:lvl1pPr>
            <a:lvl2pPr marL="383559" indent="0">
              <a:buNone/>
              <a:defRPr sz="1700" b="1"/>
            </a:lvl2pPr>
            <a:lvl3pPr marL="767105" indent="0">
              <a:buNone/>
              <a:defRPr sz="1500" b="1"/>
            </a:lvl3pPr>
            <a:lvl4pPr marL="1150657" indent="0">
              <a:buNone/>
              <a:defRPr sz="1300" b="1"/>
            </a:lvl4pPr>
            <a:lvl5pPr marL="1534211" indent="0">
              <a:buNone/>
              <a:defRPr sz="1300" b="1"/>
            </a:lvl5pPr>
            <a:lvl6pPr marL="1917770" indent="0">
              <a:buNone/>
              <a:defRPr sz="1300" b="1"/>
            </a:lvl6pPr>
            <a:lvl7pPr marL="2301328" indent="0">
              <a:buNone/>
              <a:defRPr sz="1300" b="1"/>
            </a:lvl7pPr>
            <a:lvl8pPr marL="2684881" indent="0">
              <a:buNone/>
              <a:defRPr sz="1300" b="1"/>
            </a:lvl8pPr>
            <a:lvl9pPr marL="3068421" indent="0">
              <a:buNone/>
              <a:defRPr sz="1300" b="1"/>
            </a:lvl9pPr>
          </a:lstStyle>
          <a:p>
            <a:pPr lvl="0"/>
            <a:r>
              <a:rPr lang="en-US"/>
              <a:t>Click to edit Master text styles</a:t>
            </a:r>
          </a:p>
        </p:txBody>
      </p:sp>
      <p:sp>
        <p:nvSpPr>
          <p:cNvPr id="4" name="Content Placeholder 3"/>
          <p:cNvSpPr>
            <a:spLocks noGrp="1"/>
          </p:cNvSpPr>
          <p:nvPr>
            <p:ph sz="half" idx="2"/>
          </p:nvPr>
        </p:nvSpPr>
        <p:spPr>
          <a:xfrm>
            <a:off x="308372" y="1905003"/>
            <a:ext cx="4187429" cy="1149545"/>
          </a:xfrm>
        </p:spPr>
        <p:txBody>
          <a:bodyPr/>
          <a:lstStyle>
            <a:lvl1pPr marL="236396" indent="-236396">
              <a:defRPr sz="1700"/>
            </a:lvl1pPr>
            <a:lvl2pPr marL="471680" indent="-223078">
              <a:defRPr sz="1500"/>
            </a:lvl2pPr>
            <a:lvl3pPr marL="682545" indent="-204212">
              <a:defRPr sz="1300"/>
            </a:lvl3pPr>
            <a:lvl4pPr marL="881200" indent="-192007">
              <a:defRPr sz="1300"/>
            </a:lvl4pPr>
            <a:lvl5pPr marL="1073199" indent="-173130">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7502" y="1295063"/>
            <a:ext cx="4230202" cy="290849"/>
          </a:xfrm>
        </p:spPr>
        <p:txBody>
          <a:bodyPr anchor="b"/>
          <a:lstStyle>
            <a:lvl1pPr marL="0" indent="0">
              <a:lnSpc>
                <a:spcPct val="90000"/>
              </a:lnSpc>
              <a:spcBef>
                <a:spcPts val="0"/>
              </a:spcBef>
              <a:buNone/>
              <a:defRPr sz="2100" b="1"/>
            </a:lvl1pPr>
            <a:lvl2pPr marL="383559" indent="0">
              <a:buNone/>
              <a:defRPr sz="1700" b="1"/>
            </a:lvl2pPr>
            <a:lvl3pPr marL="767105" indent="0">
              <a:buNone/>
              <a:defRPr sz="1500" b="1"/>
            </a:lvl3pPr>
            <a:lvl4pPr marL="1150657" indent="0">
              <a:buNone/>
              <a:defRPr sz="1300" b="1"/>
            </a:lvl4pPr>
            <a:lvl5pPr marL="1534211" indent="0">
              <a:buNone/>
              <a:defRPr sz="1300" b="1"/>
            </a:lvl5pPr>
            <a:lvl6pPr marL="1917770" indent="0">
              <a:buNone/>
              <a:defRPr sz="1300" b="1"/>
            </a:lvl6pPr>
            <a:lvl7pPr marL="2301328" indent="0">
              <a:buNone/>
              <a:defRPr sz="1300" b="1"/>
            </a:lvl7pPr>
            <a:lvl8pPr marL="2684881" indent="0">
              <a:buNone/>
              <a:defRPr sz="1300" b="1"/>
            </a:lvl8pPr>
            <a:lvl9pPr marL="3068421"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37502" y="1905003"/>
            <a:ext cx="4207466" cy="1149545"/>
          </a:xfrm>
        </p:spPr>
        <p:txBody>
          <a:bodyPr/>
          <a:lstStyle>
            <a:lvl1pPr marL="248604" indent="-248604">
              <a:defRPr sz="1700"/>
            </a:lvl1pPr>
            <a:lvl2pPr marL="478331" indent="-229730">
              <a:defRPr sz="1500"/>
            </a:lvl2pPr>
            <a:lvl3pPr marL="689186" indent="-205311">
              <a:defRPr sz="1300"/>
            </a:lvl3pPr>
            <a:lvl4pPr marL="881200" indent="-198657">
              <a:defRPr sz="1300"/>
            </a:lvl4pPr>
            <a:lvl5pPr marL="1073199" indent="-185340">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51403937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8188704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a:lvl3pPr>
            <a:lvl4pPr marL="336179" indent="0">
              <a:buNone/>
              <a:defRPr/>
            </a:lvl4pPr>
            <a:lvl5pPr marL="5042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152178"/>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a:lvl3pPr>
            <a:lvl4pPr marL="336179" indent="0">
              <a:buNone/>
              <a:defRPr/>
            </a:lvl4pPr>
            <a:lvl5pPr marL="5042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002340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58799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1421044"/>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2" cy="1587999"/>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7630345"/>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a:lvl4pPr>
            <a:lvl5pPr marL="5042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a:lvl4pPr>
            <a:lvl5pPr marL="5042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07336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a:lvl4pPr>
            <a:lvl5pPr marL="5042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a:lvl4pPr>
            <a:lvl5pPr marL="5042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05573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0" y="1189176"/>
            <a:ext cx="4033911" cy="1913985"/>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765"/>
            </a:lvl2pPr>
            <a:lvl3pPr marL="514405" indent="-123838">
              <a:tabLst/>
              <a:defRPr sz="1471"/>
            </a:lvl3pPr>
            <a:lvl4pPr marL="647768" indent="-133364">
              <a:defRPr/>
            </a:lvl4pPr>
            <a:lvl5pPr marL="771607" indent="-1238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1189176"/>
            <a:ext cx="4033911" cy="1913985"/>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765"/>
            </a:lvl2pPr>
            <a:lvl3pPr marL="514405" indent="-123838">
              <a:tabLst/>
              <a:defRPr sz="1471"/>
            </a:lvl3pPr>
            <a:lvl4pPr marL="647768" indent="-133364">
              <a:defRPr/>
            </a:lvl4pPr>
            <a:lvl5pPr marL="771607" indent="-1238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7053013"/>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0" y="1189176"/>
            <a:ext cx="4033911" cy="1913985"/>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471"/>
            </a:lvl3pPr>
            <a:lvl4pPr marL="647768" indent="-133364">
              <a:defRPr/>
            </a:lvl4pPr>
            <a:lvl5pPr marL="771607" indent="-1238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1189176"/>
            <a:ext cx="4033911" cy="1913985"/>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471"/>
            </a:lvl3pPr>
            <a:lvl4pPr marL="647768" indent="-133364">
              <a:defRPr/>
            </a:lvl4pPr>
            <a:lvl5pPr marL="771607" indent="-1238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6679050"/>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47810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07542763"/>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943227"/>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36130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6816"/>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25574"/>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64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7321"/>
            <a:ext cx="8740141" cy="1657120"/>
          </a:xfrm>
        </p:spPr>
        <p:txBody>
          <a:bodyPr/>
          <a:lstStyle>
            <a:lvl1pPr marL="0" indent="0">
              <a:lnSpc>
                <a:spcPct val="100000"/>
              </a:lnSpc>
              <a:spcAft>
                <a:spcPts val="441"/>
              </a:spcAft>
              <a:buNone/>
              <a:defRPr sz="2059">
                <a:gradFill>
                  <a:gsLst>
                    <a:gs pos="1250">
                      <a:srgbClr val="000000"/>
                    </a:gs>
                    <a:gs pos="100000">
                      <a:srgbClr val="000000"/>
                    </a:gs>
                  </a:gsLst>
                  <a:lin ang="5400000" scaled="0"/>
                </a:gradFill>
                <a:latin typeface="Segoe UI" pitchFamily="34" charset="0"/>
                <a:cs typeface="Segoe UI" pitchFamily="34" charset="0"/>
              </a:defRPr>
            </a:lvl1pPr>
            <a:lvl2pPr marL="506955" indent="-252134">
              <a:lnSpc>
                <a:spcPct val="100000"/>
              </a:lnSpc>
              <a:spcAft>
                <a:spcPts val="441"/>
              </a:spcAft>
              <a:buFont typeface="Arial" panose="020B0604020202020204" pitchFamily="34" charset="0"/>
              <a:buChar char="•"/>
              <a:defRPr sz="1471">
                <a:gradFill>
                  <a:gsLst>
                    <a:gs pos="1250">
                      <a:srgbClr val="000000"/>
                    </a:gs>
                    <a:gs pos="100000">
                      <a:srgbClr val="000000"/>
                    </a:gs>
                  </a:gsLst>
                  <a:lin ang="5400000" scaled="0"/>
                </a:gradFill>
                <a:latin typeface="Segoe UI" pitchFamily="34" charset="0"/>
                <a:cs typeface="Segoe UI" pitchFamily="34" charset="0"/>
              </a:defRPr>
            </a:lvl2pPr>
            <a:lvl3pPr marL="639974" indent="-210112">
              <a:lnSpc>
                <a:spcPct val="100000"/>
              </a:lnSpc>
              <a:spcAft>
                <a:spcPts val="441"/>
              </a:spcAft>
              <a:buFont typeface="Arial" panose="020B0604020202020204" pitchFamily="34" charset="0"/>
              <a:buChar char="•"/>
              <a:defRPr sz="1324">
                <a:gradFill>
                  <a:gsLst>
                    <a:gs pos="1250">
                      <a:srgbClr val="000000"/>
                    </a:gs>
                    <a:gs pos="100000">
                      <a:srgbClr val="000000"/>
                    </a:gs>
                  </a:gsLst>
                  <a:lin ang="5400000" scaled="0"/>
                </a:gradFill>
                <a:latin typeface="Segoe UI" pitchFamily="34" charset="0"/>
                <a:cs typeface="Segoe UI" pitchFamily="34" charset="0"/>
              </a:defRPr>
            </a:lvl3pPr>
            <a:lvl4pPr marL="809060" indent="-210112">
              <a:lnSpc>
                <a:spcPct val="100000"/>
              </a:lnSpc>
              <a:spcAft>
                <a:spcPts val="441"/>
              </a:spcAft>
              <a:buFont typeface="Arial" panose="020B0604020202020204" pitchFamily="34" charset="0"/>
              <a:buChar char="•"/>
              <a:defRPr sz="1176">
                <a:gradFill>
                  <a:gsLst>
                    <a:gs pos="1250">
                      <a:srgbClr val="000000"/>
                    </a:gs>
                    <a:gs pos="100000">
                      <a:srgbClr val="000000"/>
                    </a:gs>
                  </a:gsLst>
                  <a:lin ang="5400000" scaled="0"/>
                </a:gradFill>
                <a:latin typeface="Segoe UI" pitchFamily="34" charset="0"/>
                <a:cs typeface="Segoe UI" pitchFamily="34" charset="0"/>
              </a:defRPr>
            </a:lvl4pPr>
            <a:lvl5pPr marL="982910" indent="-210112">
              <a:lnSpc>
                <a:spcPct val="100000"/>
              </a:lnSpc>
              <a:spcAft>
                <a:spcPts val="441"/>
              </a:spcAft>
              <a:buFont typeface="Arial" panose="020B0604020202020204" pitchFamily="34" charset="0"/>
              <a:buChar char="•"/>
              <a:defRPr sz="1176">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01987"/>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4" name="Rectangle 3"/>
          <p:cNvSpPr/>
          <p:nvPr userDrawn="1"/>
        </p:nvSpPr>
        <p:spPr bwMode="auto">
          <a:xfrm>
            <a:off x="0" y="1"/>
            <a:ext cx="9144001" cy="119732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64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7321"/>
            <a:ext cx="8740141" cy="1657120"/>
          </a:xfrm>
        </p:spPr>
        <p:txBody>
          <a:bodyPr/>
          <a:lstStyle>
            <a:lvl1pPr marL="0" indent="0">
              <a:lnSpc>
                <a:spcPct val="100000"/>
              </a:lnSpc>
              <a:spcAft>
                <a:spcPts val="441"/>
              </a:spcAft>
              <a:buNone/>
              <a:defRPr sz="2059">
                <a:gradFill>
                  <a:gsLst>
                    <a:gs pos="1250">
                      <a:srgbClr val="000000"/>
                    </a:gs>
                    <a:gs pos="100000">
                      <a:srgbClr val="000000"/>
                    </a:gs>
                  </a:gsLst>
                  <a:lin ang="5400000" scaled="0"/>
                </a:gradFill>
                <a:latin typeface="Segoe UI" pitchFamily="34" charset="0"/>
                <a:cs typeface="Segoe UI" pitchFamily="34" charset="0"/>
              </a:defRPr>
            </a:lvl1pPr>
            <a:lvl2pPr marL="506955" indent="-252134">
              <a:lnSpc>
                <a:spcPct val="100000"/>
              </a:lnSpc>
              <a:spcAft>
                <a:spcPts val="441"/>
              </a:spcAft>
              <a:buFont typeface="Arial" panose="020B0604020202020204" pitchFamily="34" charset="0"/>
              <a:buChar char="•"/>
              <a:defRPr sz="1471">
                <a:gradFill>
                  <a:gsLst>
                    <a:gs pos="1250">
                      <a:srgbClr val="000000"/>
                    </a:gs>
                    <a:gs pos="100000">
                      <a:srgbClr val="000000"/>
                    </a:gs>
                  </a:gsLst>
                  <a:lin ang="5400000" scaled="0"/>
                </a:gradFill>
                <a:latin typeface="Segoe UI" pitchFamily="34" charset="0"/>
                <a:cs typeface="Segoe UI" pitchFamily="34" charset="0"/>
              </a:defRPr>
            </a:lvl2pPr>
            <a:lvl3pPr marL="639974" indent="-210112">
              <a:lnSpc>
                <a:spcPct val="100000"/>
              </a:lnSpc>
              <a:spcAft>
                <a:spcPts val="441"/>
              </a:spcAft>
              <a:buFont typeface="Arial" panose="020B0604020202020204" pitchFamily="34" charset="0"/>
              <a:buChar char="•"/>
              <a:defRPr sz="1324">
                <a:gradFill>
                  <a:gsLst>
                    <a:gs pos="1250">
                      <a:srgbClr val="000000"/>
                    </a:gs>
                    <a:gs pos="100000">
                      <a:srgbClr val="000000"/>
                    </a:gs>
                  </a:gsLst>
                  <a:lin ang="5400000" scaled="0"/>
                </a:gradFill>
                <a:latin typeface="Segoe UI" pitchFamily="34" charset="0"/>
                <a:cs typeface="Segoe UI" pitchFamily="34" charset="0"/>
              </a:defRPr>
            </a:lvl3pPr>
            <a:lvl4pPr marL="809060" indent="-210112">
              <a:lnSpc>
                <a:spcPct val="100000"/>
              </a:lnSpc>
              <a:spcAft>
                <a:spcPts val="441"/>
              </a:spcAft>
              <a:buFont typeface="Arial" panose="020B0604020202020204" pitchFamily="34" charset="0"/>
              <a:buChar char="•"/>
              <a:defRPr sz="1176">
                <a:gradFill>
                  <a:gsLst>
                    <a:gs pos="1250">
                      <a:srgbClr val="000000"/>
                    </a:gs>
                    <a:gs pos="100000">
                      <a:srgbClr val="000000"/>
                    </a:gs>
                  </a:gsLst>
                  <a:lin ang="5400000" scaled="0"/>
                </a:gradFill>
                <a:latin typeface="Segoe UI" pitchFamily="34" charset="0"/>
                <a:cs typeface="Segoe UI" pitchFamily="34" charset="0"/>
              </a:defRPr>
            </a:lvl4pPr>
            <a:lvl5pPr marL="982910" indent="-210112">
              <a:lnSpc>
                <a:spcPct val="100000"/>
              </a:lnSpc>
              <a:spcAft>
                <a:spcPts val="441"/>
              </a:spcAft>
              <a:buFont typeface="Arial" panose="020B0604020202020204" pitchFamily="34" charset="0"/>
              <a:buChar char="•"/>
              <a:defRPr sz="1176">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93826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8389885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3602038"/>
            <a:ext cx="6858000" cy="433965"/>
          </a:xfrm>
        </p:spPr>
        <p:txBody>
          <a:bodyPr/>
          <a:lstStyle>
            <a:lvl1pPr marL="0" indent="0" algn="ctr">
              <a:buNone/>
              <a:defRPr sz="1800"/>
            </a:lvl1pPr>
            <a:lvl2pPr marL="342869" indent="0" algn="ctr">
              <a:buNone/>
              <a:defRPr sz="1500"/>
            </a:lvl2pPr>
            <a:lvl3pPr marL="685739" indent="0" algn="ctr">
              <a:buNone/>
              <a:defRPr sz="1350"/>
            </a:lvl3pPr>
            <a:lvl4pPr marL="1028607" indent="0" algn="ctr">
              <a:buNone/>
              <a:defRPr sz="1200"/>
            </a:lvl4pPr>
            <a:lvl5pPr marL="1371476" indent="0" algn="ctr">
              <a:buNone/>
              <a:defRPr sz="1200"/>
            </a:lvl5pPr>
            <a:lvl6pPr marL="1714345" indent="0" algn="ctr">
              <a:buNone/>
              <a:defRPr sz="1200"/>
            </a:lvl6pPr>
            <a:lvl7pPr marL="2057215" indent="0" algn="ctr">
              <a:buNone/>
              <a:defRPr sz="1200"/>
            </a:lvl7pPr>
            <a:lvl8pPr marL="2400084" indent="0" algn="ctr">
              <a:buNone/>
              <a:defRPr sz="1200"/>
            </a:lvl8pPr>
            <a:lvl9pPr marL="274295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1" y="6356351"/>
            <a:ext cx="2057400" cy="365125"/>
          </a:xfrm>
          <a:prstGeom prst="rect">
            <a:avLst/>
          </a:prstGeom>
        </p:spPr>
        <p:txBody>
          <a:bodyPr/>
          <a:lstStyle/>
          <a:p>
            <a:pPr defTabSz="685845"/>
            <a:fld id="{96938D2D-EE28-47BD-B41F-89AC694D8A7D}" type="datetimeFigureOut">
              <a:rPr lang="en-US" sz="1324" smtClean="0">
                <a:solidFill>
                  <a:prstClr val="black">
                    <a:tint val="75000"/>
                  </a:prstClr>
                </a:solidFill>
              </a:rPr>
              <a:pPr defTabSz="685845"/>
              <a:t>5/11/2017</a:t>
            </a:fld>
            <a:endParaRPr lang="en-US" sz="1324" dirty="0">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685845"/>
            <a:endParaRPr lang="en-US" sz="1324" dirty="0">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685845"/>
            <a:fld id="{EED84917-6423-4F6D-9335-BB68E47DD3DF}" type="slidenum">
              <a:rPr lang="en-US" sz="1324" smtClean="0">
                <a:solidFill>
                  <a:prstClr val="black">
                    <a:tint val="75000"/>
                  </a:prstClr>
                </a:solidFill>
              </a:rPr>
              <a:pPr defTabSz="685845"/>
              <a:t>‹#›</a:t>
            </a:fld>
            <a:endParaRPr lang="en-US" sz="1324" dirty="0">
              <a:solidFill>
                <a:prstClr val="black">
                  <a:tint val="75000"/>
                </a:prstClr>
              </a:solidFill>
            </a:endParaRPr>
          </a:p>
        </p:txBody>
      </p:sp>
    </p:spTree>
    <p:extLst>
      <p:ext uri="{BB962C8B-B14F-4D97-AF65-F5344CB8AC3E}">
        <p14:creationId xmlns:p14="http://schemas.microsoft.com/office/powerpoint/2010/main" val="1433021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7260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796" y="436570"/>
            <a:ext cx="8550914" cy="450123"/>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96" y="1198573"/>
            <a:ext cx="8550914" cy="158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4731" y="6344945"/>
            <a:ext cx="1028968" cy="436856"/>
          </a:xfrm>
          <a:prstGeom prst="rect">
            <a:avLst/>
          </a:prstGeom>
        </p:spPr>
      </p:pic>
    </p:spTree>
    <p:extLst>
      <p:ext uri="{BB962C8B-B14F-4D97-AF65-F5344CB8AC3E}">
        <p14:creationId xmlns:p14="http://schemas.microsoft.com/office/powerpoint/2010/main" val="8362387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430953879"/>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13"/>
            <a:ext cx="9144001" cy="6858313"/>
          </a:xfrm>
          <a:prstGeom prst="rect">
            <a:avLst/>
          </a:prstGeom>
        </p:spPr>
      </p:pic>
    </p:spTree>
    <p:extLst>
      <p:ext uri="{BB962C8B-B14F-4D97-AF65-F5344CB8AC3E}">
        <p14:creationId xmlns:p14="http://schemas.microsoft.com/office/powerpoint/2010/main" val="2576910955"/>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8" name="Rectangle 17"/>
          <p:cNvSpPr/>
          <p:nvPr userDrawn="1"/>
        </p:nvSpPr>
        <p:spPr bwMode="gray">
          <a:xfrm>
            <a:off x="201930" y="2995667"/>
            <a:ext cx="4706230" cy="3586208"/>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32" tIns="107545" rIns="134432" bIns="107545"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2980726"/>
            <a:ext cx="4707398" cy="2062069"/>
          </a:xfrm>
          <a:noFill/>
        </p:spPr>
        <p:txBody>
          <a:bodyPr vert="horz" wrap="square" lIns="146290" tIns="91432" rIns="146290" bIns="91432" rtlCol="0" anchor="t" anchorCtr="0">
            <a:noAutofit/>
          </a:bodyPr>
          <a:lstStyle>
            <a:lvl1pPr>
              <a:defRPr lang="en-US" sz="4411" spc="-74"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01930" y="5042795"/>
            <a:ext cx="4706230" cy="1524136"/>
          </a:xfrm>
        </p:spPr>
        <p:txBody>
          <a:bodyPr tIns="109717" bIns="109717">
            <a:noAutofit/>
          </a:bodyPr>
          <a:lstStyle>
            <a:lvl1pPr marL="0" indent="0">
              <a:spcBef>
                <a:spcPts val="0"/>
              </a:spcBef>
              <a:buNone/>
              <a:defRPr sz="2352">
                <a:gradFill>
                  <a:gsLst>
                    <a:gs pos="1250">
                      <a:srgbClr val="FFFFFF"/>
                    </a:gs>
                    <a:gs pos="99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47554" y="473038"/>
            <a:ext cx="1141803" cy="326167"/>
          </a:xfrm>
          <a:prstGeom prst="rect">
            <a:avLst/>
          </a:prstGeom>
        </p:spPr>
      </p:pic>
      <p:grpSp>
        <p:nvGrpSpPr>
          <p:cNvPr id="10" name="Group 9"/>
          <p:cNvGrpSpPr/>
          <p:nvPr userDrawn="1"/>
        </p:nvGrpSpPr>
        <p:grpSpPr bwMode="gray">
          <a:xfrm>
            <a:off x="4908160" y="3892219"/>
            <a:ext cx="2016956" cy="2689656"/>
            <a:chOff x="274638" y="2125663"/>
            <a:chExt cx="4572000" cy="4572000"/>
          </a:xfrm>
        </p:grpSpPr>
        <p:sp>
          <p:nvSpPr>
            <p:cNvPr id="12" name="Rectangle 11"/>
            <p:cNvSpPr/>
            <p:nvPr userDrawn="1"/>
          </p:nvSpPr>
          <p:spPr bwMode="gray">
            <a:xfrm>
              <a:off x="274638" y="2125663"/>
              <a:ext cx="4572000" cy="4572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578908" y="3015191"/>
              <a:ext cx="3607150" cy="3352800"/>
            </a:xfrm>
            <a:prstGeom prst="rect">
              <a:avLst/>
            </a:prstGeom>
          </p:spPr>
        </p:pic>
      </p:grpSp>
    </p:spTree>
    <p:extLst>
      <p:ext uri="{BB962C8B-B14F-4D97-AF65-F5344CB8AC3E}">
        <p14:creationId xmlns:p14="http://schemas.microsoft.com/office/powerpoint/2010/main" val="3903049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7070" t="6178" b="23861"/>
          <a:stretch/>
        </p:blipFill>
        <p:spPr>
          <a:xfrm>
            <a:off x="1" y="0"/>
            <a:ext cx="9144001" cy="6858000"/>
          </a:xfrm>
          <a:prstGeom prst="rect">
            <a:avLst/>
          </a:prstGeom>
        </p:spPr>
      </p:pic>
      <p:sp>
        <p:nvSpPr>
          <p:cNvPr id="6" name="Rectangle 5"/>
          <p:cNvSpPr/>
          <p:nvPr userDrawn="1"/>
        </p:nvSpPr>
        <p:spPr bwMode="auto">
          <a:xfrm>
            <a:off x="3563522" y="1186358"/>
            <a:ext cx="5378549" cy="44840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32" tIns="107545" rIns="134432" bIns="107545"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01976" y="1187644"/>
            <a:ext cx="7395458"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32" tIns="107545" rIns="134432" bIns="107545"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563523" y="1186356"/>
            <a:ext cx="5377381" cy="2697988"/>
          </a:xfrm>
          <a:noFill/>
        </p:spPr>
        <p:txBody>
          <a:bodyPr tIns="91432" bIns="91432" anchor="t" anchorCtr="0"/>
          <a:lstStyle>
            <a:lvl1pPr>
              <a:defRPr sz="5293" spc="-74"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3563842" y="3877279"/>
            <a:ext cx="5378231" cy="1793881"/>
          </a:xfrm>
          <a:noFill/>
        </p:spPr>
        <p:txBody>
          <a:bodyPr lIns="182863" tIns="146290" rIns="182863" bIns="146290">
            <a:noAutofit/>
          </a:bodyPr>
          <a:lstStyle>
            <a:lvl1pPr marL="0" indent="0">
              <a:spcBef>
                <a:spcPts val="0"/>
              </a:spcBef>
              <a:buNone/>
              <a:defRPr sz="2646"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81115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070" t="6178" b="23861"/>
          <a:stretch/>
        </p:blipFill>
        <p:spPr>
          <a:xfrm>
            <a:off x="1" y="0"/>
            <a:ext cx="9144001" cy="6858000"/>
          </a:xfrm>
          <a:prstGeom prst="rect">
            <a:avLst/>
          </a:prstGeom>
        </p:spPr>
      </p:pic>
      <p:sp>
        <p:nvSpPr>
          <p:cNvPr id="6" name="Rectangle 5"/>
          <p:cNvSpPr/>
          <p:nvPr userDrawn="1"/>
        </p:nvSpPr>
        <p:spPr bwMode="auto">
          <a:xfrm>
            <a:off x="3563522" y="1186358"/>
            <a:ext cx="5378549" cy="4484025"/>
          </a:xfrm>
          <a:prstGeom prst="rect">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32" tIns="107545" rIns="134432" bIns="107545"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201976" y="1187644"/>
            <a:ext cx="7395458"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32" tIns="107545" rIns="134432" bIns="107545" numCol="1" spcCol="0" rtlCol="0" fromWordArt="0" anchor="t" anchorCtr="0" forceAA="0" compatLnSpc="1">
            <a:prstTxWarp prst="textNoShape">
              <a:avLst/>
            </a:prstTxWarp>
            <a:noAutofit/>
          </a:bodyPr>
          <a:lstStyle/>
          <a:p>
            <a:pPr algn="ctr" defTabSz="685450"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3563524" y="1186358"/>
            <a:ext cx="5378548" cy="4484025"/>
          </a:xfrm>
          <a:noFill/>
        </p:spPr>
        <p:txBody>
          <a:bodyPr tIns="91432" bIns="91432" anchor="t" anchorCtr="0"/>
          <a:lstStyle>
            <a:lvl1pPr>
              <a:defRPr sz="5293" spc="-74"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220652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2084174"/>
            <a:ext cx="8740142" cy="1796217"/>
          </a:xfrm>
          <a:noFill/>
        </p:spPr>
        <p:txBody>
          <a:bodyPr tIns="91432" bIns="91432" anchor="t" anchorCtr="0"/>
          <a:lstStyle>
            <a:lvl1pPr>
              <a:defRPr sz="6470" spc="-74"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411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2084174"/>
            <a:ext cx="8740142" cy="1796217"/>
          </a:xfrm>
          <a:noFill/>
        </p:spPr>
        <p:txBody>
          <a:bodyPr tIns="91432" bIns="91432" anchor="t" anchorCtr="0"/>
          <a:lstStyle>
            <a:lvl1pPr algn="l" defTabSz="685649" rtl="0" eaLnBrk="1" latinLnBrk="0" hangingPunct="1">
              <a:lnSpc>
                <a:spcPct val="90000"/>
              </a:lnSpc>
              <a:spcBef>
                <a:spcPct val="0"/>
              </a:spcBef>
              <a:buNone/>
              <a:defRPr lang="en-US" sz="6470" b="0" kern="1200" cap="none" spc="-74"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84520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2084174"/>
            <a:ext cx="8740142" cy="1796217"/>
          </a:xfrm>
          <a:noFill/>
        </p:spPr>
        <p:txBody>
          <a:bodyPr tIns="91432" bIns="91432" anchor="t" anchorCtr="0"/>
          <a:lstStyle>
            <a:lvl1pPr algn="l" defTabSz="685649" rtl="0" eaLnBrk="1" latinLnBrk="0" hangingPunct="1">
              <a:lnSpc>
                <a:spcPct val="90000"/>
              </a:lnSpc>
              <a:spcBef>
                <a:spcPct val="0"/>
              </a:spcBef>
              <a:buNone/>
              <a:defRPr lang="en-US" sz="6470" b="0" kern="1200" cap="none" spc="-74"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683404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01930" y="1189178"/>
            <a:ext cx="8741880" cy="1538097"/>
          </a:xfrm>
        </p:spPr>
        <p:txBody>
          <a:bodyPr/>
          <a:lstStyle>
            <a:lvl1pPr marL="0" indent="0">
              <a:buNone/>
              <a:defRPr/>
            </a:lvl1pPr>
            <a:lvl2pPr marL="21005" indent="0">
              <a:buNone/>
              <a:defRPr sz="1471"/>
            </a:lvl2pPr>
            <a:lvl3pPr marL="164541" indent="0">
              <a:buNone/>
              <a:defRPr sz="1471"/>
            </a:lvl3pPr>
            <a:lvl4pPr marL="350087" indent="0">
              <a:buNone/>
              <a:defRPr sz="1324"/>
            </a:lvl4pPr>
            <a:lvl5pPr marL="543801" indent="0">
              <a:buNone/>
              <a:defRPr sz="132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6403529"/>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01930" y="1189178"/>
            <a:ext cx="8741880" cy="1538097"/>
          </a:xfrm>
        </p:spPr>
        <p:txBody>
          <a:bodyPr/>
          <a:lstStyle>
            <a:lvl1pPr marL="0" indent="0">
              <a:buNone/>
              <a:defRPr>
                <a:gradFill>
                  <a:gsLst>
                    <a:gs pos="2920">
                      <a:schemeClr val="tx2"/>
                    </a:gs>
                    <a:gs pos="39000">
                      <a:schemeClr val="tx2"/>
                    </a:gs>
                  </a:gsLst>
                  <a:lin ang="5400000" scaled="0"/>
                </a:gradFill>
              </a:defRPr>
            </a:lvl1pPr>
            <a:lvl2pPr marL="21005" indent="0">
              <a:buNone/>
              <a:defRPr sz="1471"/>
            </a:lvl2pPr>
            <a:lvl3pPr marL="164541" indent="0">
              <a:buNone/>
              <a:defRPr sz="1471"/>
            </a:lvl3pPr>
            <a:lvl4pPr marL="350087" indent="0">
              <a:buNone/>
              <a:defRPr sz="1324"/>
            </a:lvl4pPr>
            <a:lvl5pPr marL="543801" indent="0">
              <a:buNone/>
              <a:defRPr sz="132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4368479"/>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1" y="1189179"/>
            <a:ext cx="8740142" cy="1687241"/>
          </a:xfrm>
        </p:spPr>
        <p:txBody>
          <a:bodyPr>
            <a:spAutoFit/>
          </a:bodyPr>
          <a:lstStyle>
            <a:lvl3pPr>
              <a:defRPr sz="1765"/>
            </a:lvl3pPr>
            <a:lvl4pPr>
              <a:defRPr sz="1471"/>
            </a:lvl4pPr>
            <a:lvl5pPr>
              <a:defRPr sz="147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06444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5"/>
            <a:ext cx="8382001" cy="1115690"/>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8"/>
            <a:ext cx="9144001" cy="619125"/>
          </a:xfrm>
          <a:solidFill>
            <a:srgbClr val="FFFF99"/>
          </a:solidFill>
        </p:spPr>
        <p:txBody>
          <a:bodyPr wrap="square" lIns="127835" tIns="63931" rIns="127835" bIns="63931"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a:t>Click to edit Master text styles</a:t>
            </a:r>
          </a:p>
        </p:txBody>
      </p:sp>
    </p:spTree>
    <p:extLst>
      <p:ext uri="{BB962C8B-B14F-4D97-AF65-F5344CB8AC3E}">
        <p14:creationId xmlns:p14="http://schemas.microsoft.com/office/powerpoint/2010/main" val="2627380245"/>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1" y="1189179"/>
            <a:ext cx="8740142" cy="1687241"/>
          </a:xfrm>
        </p:spPr>
        <p:txBody>
          <a:bodyPr>
            <a:spAutoFit/>
          </a:bodyPr>
          <a:lstStyle>
            <a:lvl1pPr>
              <a:buClr>
                <a:schemeClr val="tx2"/>
              </a:buClr>
              <a:defRPr>
                <a:gradFill>
                  <a:gsLst>
                    <a:gs pos="13869">
                      <a:schemeClr val="tx2"/>
                    </a:gs>
                    <a:gs pos="42000">
                      <a:schemeClr val="tx2"/>
                    </a:gs>
                  </a:gsLst>
                  <a:lin ang="5400000" scaled="0"/>
                </a:gradFill>
              </a:defRPr>
            </a:lvl1pPr>
            <a:lvl3pPr>
              <a:defRPr sz="1765"/>
            </a:lvl3pPr>
            <a:lvl4pPr>
              <a:defRPr sz="1471"/>
            </a:lvl4pPr>
            <a:lvl5pPr>
              <a:defRPr sz="147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1627259"/>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8"/>
            <a:ext cx="4033911" cy="1913456"/>
          </a:xfrm>
        </p:spPr>
        <p:txBody>
          <a:bodyPr wrap="square">
            <a:spAutoFit/>
          </a:bodyPr>
          <a:lstStyle>
            <a:lvl1pPr marL="0" indent="0">
              <a:spcBef>
                <a:spcPts val="900"/>
              </a:spcBef>
              <a:buClr>
                <a:schemeClr val="tx1"/>
              </a:buClr>
              <a:buFont typeface="Wingdings" pitchFamily="2" charset="2"/>
              <a:buNone/>
              <a:defRPr sz="2646"/>
            </a:lvl1pPr>
            <a:lvl2pPr marL="0" indent="0">
              <a:buNone/>
              <a:defRPr sz="1471"/>
            </a:lvl2pPr>
            <a:lvl3pPr marL="170375" indent="0">
              <a:buNone/>
              <a:tabLst/>
              <a:defRPr sz="1471"/>
            </a:lvl3pPr>
            <a:lvl4pPr marL="338417" indent="0">
              <a:buNone/>
              <a:defRPr/>
            </a:lvl4pPr>
            <a:lvl5pPr marL="50412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1" y="1189178"/>
            <a:ext cx="4033911" cy="1913456"/>
          </a:xfrm>
        </p:spPr>
        <p:txBody>
          <a:bodyPr wrap="square">
            <a:spAutoFit/>
          </a:bodyPr>
          <a:lstStyle>
            <a:lvl1pPr marL="0" indent="0">
              <a:spcBef>
                <a:spcPts val="900"/>
              </a:spcBef>
              <a:buClr>
                <a:schemeClr val="tx1"/>
              </a:buClr>
              <a:buFont typeface="Wingdings" pitchFamily="2" charset="2"/>
              <a:buNone/>
              <a:defRPr sz="2646"/>
            </a:lvl1pPr>
            <a:lvl2pPr marL="0" indent="0">
              <a:buNone/>
              <a:defRPr sz="1471"/>
            </a:lvl2pPr>
            <a:lvl3pPr marL="170375" indent="0">
              <a:buNone/>
              <a:tabLst/>
              <a:defRPr sz="1471"/>
            </a:lvl3pPr>
            <a:lvl4pPr marL="338417" indent="0">
              <a:buNone/>
              <a:defRPr/>
            </a:lvl4pPr>
            <a:lvl5pPr marL="50412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8187658"/>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8"/>
            <a:ext cx="4033911" cy="1913456"/>
          </a:xfrm>
        </p:spPr>
        <p:txBody>
          <a:bodyPr wrap="square">
            <a:spAutoFit/>
          </a:bodyPr>
          <a:lstStyle>
            <a:lvl1pPr marL="0" indent="0">
              <a:spcBef>
                <a:spcPts val="900"/>
              </a:spcBef>
              <a:buClr>
                <a:schemeClr val="tx1"/>
              </a:buClr>
              <a:buFont typeface="Wingdings" pitchFamily="2" charset="2"/>
              <a:buNone/>
              <a:defRPr sz="2646">
                <a:gradFill>
                  <a:gsLst>
                    <a:gs pos="5109">
                      <a:schemeClr val="tx2"/>
                    </a:gs>
                    <a:gs pos="25000">
                      <a:schemeClr val="tx2"/>
                    </a:gs>
                  </a:gsLst>
                  <a:lin ang="5400000" scaled="0"/>
                </a:gradFill>
              </a:defRPr>
            </a:lvl1pPr>
            <a:lvl2pPr marL="0" indent="0">
              <a:buNone/>
              <a:defRPr sz="1471"/>
            </a:lvl2pPr>
            <a:lvl3pPr marL="170375" indent="0">
              <a:buNone/>
              <a:tabLst/>
              <a:defRPr sz="1471"/>
            </a:lvl3pPr>
            <a:lvl4pPr marL="338417" indent="0">
              <a:buNone/>
              <a:defRPr/>
            </a:lvl4pPr>
            <a:lvl5pPr marL="50412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1" y="1189178"/>
            <a:ext cx="4033911" cy="1913456"/>
          </a:xfrm>
        </p:spPr>
        <p:txBody>
          <a:bodyPr wrap="square">
            <a:spAutoFit/>
          </a:bodyPr>
          <a:lstStyle>
            <a:lvl1pPr marL="0" indent="0">
              <a:spcBef>
                <a:spcPts val="900"/>
              </a:spcBef>
              <a:buClr>
                <a:schemeClr val="tx1"/>
              </a:buClr>
              <a:buFont typeface="Wingdings" pitchFamily="2" charset="2"/>
              <a:buNone/>
              <a:defRPr sz="2646">
                <a:gradFill>
                  <a:gsLst>
                    <a:gs pos="100000">
                      <a:schemeClr val="tx2"/>
                    </a:gs>
                    <a:gs pos="0">
                      <a:schemeClr val="tx2"/>
                    </a:gs>
                  </a:gsLst>
                  <a:lin ang="5400000" scaled="0"/>
                </a:gradFill>
              </a:defRPr>
            </a:lvl1pPr>
            <a:lvl2pPr marL="0" indent="0">
              <a:buNone/>
              <a:defRPr sz="1471"/>
            </a:lvl2pPr>
            <a:lvl3pPr marL="170375" indent="0">
              <a:buNone/>
              <a:tabLst/>
              <a:defRPr sz="1471"/>
            </a:lvl3pPr>
            <a:lvl4pPr marL="338417" indent="0">
              <a:buNone/>
              <a:defRPr/>
            </a:lvl4pPr>
            <a:lvl5pPr marL="50412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486511"/>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6"/>
            <a:ext cx="4033911" cy="1963214"/>
          </a:xfrm>
        </p:spPr>
        <p:txBody>
          <a:bodyPr wrap="square">
            <a:spAutoFit/>
          </a:bodyPr>
          <a:lstStyle>
            <a:lvl1pPr marL="211219" indent="-211219">
              <a:spcBef>
                <a:spcPts val="900"/>
              </a:spcBef>
              <a:buClr>
                <a:schemeClr val="tx1"/>
              </a:buClr>
              <a:buFont typeface="Wingdings" panose="05000000000000000000" pitchFamily="2" charset="2"/>
              <a:buChar char="§"/>
              <a:defRPr sz="2646"/>
            </a:lvl1pPr>
            <a:lvl2pPr marL="390455" indent="-171419">
              <a:defRPr sz="1765"/>
            </a:lvl2pPr>
            <a:lvl3pPr marL="514257" indent="-123802">
              <a:tabLst/>
              <a:defRPr sz="1471"/>
            </a:lvl3pPr>
            <a:lvl4pPr marL="647583" indent="-133326">
              <a:defRPr/>
            </a:lvl4pPr>
            <a:lvl5pPr marL="771386" indent="-1238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1" y="1189176"/>
            <a:ext cx="4033911" cy="1963214"/>
          </a:xfrm>
        </p:spPr>
        <p:txBody>
          <a:bodyPr wrap="square">
            <a:spAutoFit/>
          </a:bodyPr>
          <a:lstStyle>
            <a:lvl1pPr marL="211219" indent="-211219">
              <a:spcBef>
                <a:spcPts val="900"/>
              </a:spcBef>
              <a:buClr>
                <a:schemeClr val="tx1"/>
              </a:buClr>
              <a:buFont typeface="Wingdings" panose="05000000000000000000" pitchFamily="2" charset="2"/>
              <a:buChar char="§"/>
              <a:defRPr sz="2646"/>
            </a:lvl1pPr>
            <a:lvl2pPr marL="390455" indent="-171419">
              <a:defRPr sz="1765"/>
            </a:lvl2pPr>
            <a:lvl3pPr marL="514257" indent="-123802">
              <a:tabLst/>
              <a:defRPr sz="1471"/>
            </a:lvl3pPr>
            <a:lvl4pPr marL="647583" indent="-133326">
              <a:defRPr/>
            </a:lvl4pPr>
            <a:lvl5pPr marL="771386" indent="-1238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191403"/>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8"/>
            <a:ext cx="4033911" cy="1963214"/>
          </a:xfrm>
        </p:spPr>
        <p:txBody>
          <a:bodyPr wrap="square">
            <a:spAutoFit/>
          </a:bodyPr>
          <a:lstStyle>
            <a:lvl1pPr marL="211219" indent="-211219">
              <a:spcBef>
                <a:spcPts val="900"/>
              </a:spcBef>
              <a:buClr>
                <a:schemeClr val="tx2"/>
              </a:buClr>
              <a:buFont typeface="Wingdings" panose="05000000000000000000" pitchFamily="2" charset="2"/>
              <a:buChar char="§"/>
              <a:defRPr sz="2646">
                <a:gradFill>
                  <a:gsLst>
                    <a:gs pos="5109">
                      <a:schemeClr val="tx2"/>
                    </a:gs>
                    <a:gs pos="100000">
                      <a:schemeClr val="tx2"/>
                    </a:gs>
                  </a:gsLst>
                  <a:lin ang="5400000" scaled="0"/>
                </a:gradFill>
              </a:defRPr>
            </a:lvl1pPr>
            <a:lvl2pPr marL="390455" indent="-171419">
              <a:defRPr sz="1765"/>
            </a:lvl2pPr>
            <a:lvl3pPr marL="514257" indent="-123802">
              <a:tabLst/>
              <a:defRPr sz="1471"/>
            </a:lvl3pPr>
            <a:lvl4pPr marL="647583" indent="-133326">
              <a:defRPr/>
            </a:lvl4pPr>
            <a:lvl5pPr marL="771386" indent="-1238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1" y="1189178"/>
            <a:ext cx="4033911" cy="1963214"/>
          </a:xfrm>
        </p:spPr>
        <p:txBody>
          <a:bodyPr wrap="square">
            <a:spAutoFit/>
          </a:bodyPr>
          <a:lstStyle>
            <a:lvl1pPr marL="211219" indent="-211219">
              <a:spcBef>
                <a:spcPts val="900"/>
              </a:spcBef>
              <a:buClr>
                <a:schemeClr val="tx2"/>
              </a:buClr>
              <a:buFont typeface="Wingdings" panose="05000000000000000000" pitchFamily="2" charset="2"/>
              <a:buChar char="§"/>
              <a:defRPr sz="2646">
                <a:gradFill>
                  <a:gsLst>
                    <a:gs pos="5109">
                      <a:schemeClr val="tx2"/>
                    </a:gs>
                    <a:gs pos="100000">
                      <a:schemeClr val="tx2"/>
                    </a:gs>
                  </a:gsLst>
                  <a:lin ang="5400000" scaled="0"/>
                </a:gradFill>
              </a:defRPr>
            </a:lvl1pPr>
            <a:lvl2pPr marL="390455" indent="-171419">
              <a:defRPr sz="1765"/>
            </a:lvl2pPr>
            <a:lvl3pPr marL="514257" indent="-123802">
              <a:tabLst/>
              <a:defRPr sz="1471"/>
            </a:lvl3pPr>
            <a:lvl4pPr marL="647583" indent="-133326">
              <a:defRPr/>
            </a:lvl4pPr>
            <a:lvl5pPr marL="771386" indent="-1238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3762722"/>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8322653"/>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07766" y="1187623"/>
            <a:ext cx="8741880" cy="899665"/>
          </a:xfrm>
        </p:spPr>
        <p:txBody>
          <a:bodyPr/>
          <a:lstStyle>
            <a:lvl1pPr>
              <a:defRPr sz="5293" baseline="0"/>
            </a:lvl1pPr>
          </a:lstStyle>
          <a:p>
            <a:r>
              <a:rPr lang="en-US" dirty="0"/>
              <a:t>Click to edit Master title style</a:t>
            </a:r>
          </a:p>
        </p:txBody>
      </p:sp>
    </p:spTree>
    <p:extLst>
      <p:ext uri="{BB962C8B-B14F-4D97-AF65-F5344CB8AC3E}">
        <p14:creationId xmlns:p14="http://schemas.microsoft.com/office/powerpoint/2010/main" val="86465454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1553764" y="2084173"/>
            <a:ext cx="6043672" cy="1793104"/>
          </a:xfrm>
        </p:spPr>
        <p:txBody>
          <a:bodyPr/>
          <a:lstStyle>
            <a:lvl1pPr>
              <a:defRPr sz="4411" baseline="0"/>
            </a:lvl1pPr>
          </a:lstStyle>
          <a:p>
            <a:r>
              <a:rPr lang="en-US" dirty="0"/>
              <a:t>Click to edit Master title style</a:t>
            </a:r>
          </a:p>
        </p:txBody>
      </p:sp>
    </p:spTree>
    <p:extLst>
      <p:ext uri="{BB962C8B-B14F-4D97-AF65-F5344CB8AC3E}">
        <p14:creationId xmlns:p14="http://schemas.microsoft.com/office/powerpoint/2010/main" val="4160451500"/>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3764" y="2084173"/>
            <a:ext cx="6043672" cy="1793104"/>
          </a:xfrm>
        </p:spPr>
        <p:txBody>
          <a:bodyPr/>
          <a:lstStyle>
            <a:lvl1pPr>
              <a:defRPr sz="4411" baseline="0"/>
            </a:lvl1pPr>
          </a:lstStyle>
          <a:p>
            <a:r>
              <a:rPr lang="en-US" dirty="0"/>
              <a:t>Click to edit Master title style</a:t>
            </a:r>
          </a:p>
        </p:txBody>
      </p:sp>
    </p:spTree>
    <p:extLst>
      <p:ext uri="{BB962C8B-B14F-4D97-AF65-F5344CB8AC3E}">
        <p14:creationId xmlns:p14="http://schemas.microsoft.com/office/powerpoint/2010/main" val="1810196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74248" y="1178351"/>
            <a:ext cx="7395504" cy="899665"/>
          </a:xfrm>
        </p:spPr>
        <p:txBody>
          <a:bodyPr/>
          <a:lstStyle>
            <a:lvl1pPr marL="171543" indent="-171543">
              <a:defRPr sz="4411"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4235841" y="5025984"/>
            <a:ext cx="4033912" cy="836238"/>
          </a:xfrm>
        </p:spPr>
        <p:txBody>
          <a:bodyPr/>
          <a:lstStyle>
            <a:lvl1pPr marL="0" indent="0">
              <a:spcBef>
                <a:spcPts val="0"/>
              </a:spcBef>
              <a:buNone/>
              <a:defRPr sz="2352"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9064734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10115504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8055053" y="429492"/>
            <a:ext cx="812164" cy="179122"/>
            <a:chOff x="3602038" y="1063626"/>
            <a:chExt cx="4365626" cy="722312"/>
          </a:xfrm>
        </p:grpSpPr>
        <p:sp>
          <p:nvSpPr>
            <p:cNvPr id="9" name="Freeform 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0" name="Freeform 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1" name="Freeform 1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2" name="Freeform 1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3" name="Freeform 1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4" name="Freeform 1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5" name="Freeform 1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6" name="Freeform 1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sp>
          <p:nvSpPr>
            <p:cNvPr id="17" name="Freeform 1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768078"/>
              <a:endParaRPr lang="en-US" sz="1500">
                <a:solidFill>
                  <a:prstClr val="black"/>
                </a:solidFill>
              </a:endParaRPr>
            </a:p>
          </p:txBody>
        </p:sp>
      </p:grpSp>
      <p:sp>
        <p:nvSpPr>
          <p:cNvPr id="2" name="Title 1"/>
          <p:cNvSpPr>
            <a:spLocks noGrp="1"/>
          </p:cNvSpPr>
          <p:nvPr>
            <p:ph type="ctrTitle"/>
          </p:nvPr>
        </p:nvSpPr>
        <p:spPr>
          <a:xfrm>
            <a:off x="3700300" y="1954476"/>
            <a:ext cx="5167407" cy="968834"/>
          </a:xfrm>
        </p:spPr>
        <p:txBody>
          <a:bodyPr anchor="b">
            <a:noAutofit/>
          </a:bodyPr>
          <a:lstStyle>
            <a:lvl1pPr>
              <a:lnSpc>
                <a:spcPct val="90000"/>
              </a:lnSpc>
              <a:defRPr sz="3400" baseline="0"/>
            </a:lvl1pPr>
          </a:lstStyle>
          <a:p>
            <a:r>
              <a:rPr lang="en-US"/>
              <a:t>Click to edit Master title style</a:t>
            </a:r>
            <a:endParaRPr lang="en-US" dirty="0"/>
          </a:p>
        </p:txBody>
      </p:sp>
      <p:sp>
        <p:nvSpPr>
          <p:cNvPr id="3" name="Subtitle 2"/>
          <p:cNvSpPr>
            <a:spLocks noGrp="1"/>
          </p:cNvSpPr>
          <p:nvPr>
            <p:ph type="subTitle" idx="1"/>
          </p:nvPr>
        </p:nvSpPr>
        <p:spPr>
          <a:xfrm>
            <a:off x="3700129" y="2978728"/>
            <a:ext cx="5167575" cy="463255"/>
          </a:xfrm>
        </p:spPr>
        <p:txBody>
          <a:bodyPr anchor="ctr">
            <a:noAutofit/>
          </a:bodyPr>
          <a:lstStyle>
            <a:lvl1pPr marL="0" indent="0" algn="l">
              <a:lnSpc>
                <a:spcPct val="90000"/>
              </a:lnSpc>
              <a:spcBef>
                <a:spcPts val="0"/>
              </a:spcBef>
              <a:buNone/>
              <a:defRPr sz="1700">
                <a:solidFill>
                  <a:schemeClr val="tx2">
                    <a:alpha val="99000"/>
                  </a:schemeClr>
                </a:solidFill>
              </a:defRPr>
            </a:lvl1pPr>
            <a:lvl2pPr marL="383996" indent="0" algn="ctr">
              <a:buNone/>
              <a:defRPr>
                <a:solidFill>
                  <a:schemeClr val="tx1">
                    <a:tint val="75000"/>
                  </a:schemeClr>
                </a:solidFill>
              </a:defRPr>
            </a:lvl2pPr>
            <a:lvl3pPr marL="767990" indent="0" algn="ctr">
              <a:buNone/>
              <a:defRPr>
                <a:solidFill>
                  <a:schemeClr val="tx1">
                    <a:tint val="75000"/>
                  </a:schemeClr>
                </a:solidFill>
              </a:defRPr>
            </a:lvl3pPr>
            <a:lvl4pPr marL="1151985" indent="0" algn="ctr">
              <a:buNone/>
              <a:defRPr>
                <a:solidFill>
                  <a:schemeClr val="tx1">
                    <a:tint val="75000"/>
                  </a:schemeClr>
                </a:solidFill>
              </a:defRPr>
            </a:lvl4pPr>
            <a:lvl5pPr marL="1535982" indent="0" algn="ctr">
              <a:buNone/>
              <a:defRPr>
                <a:solidFill>
                  <a:schemeClr val="tx1">
                    <a:tint val="75000"/>
                  </a:schemeClr>
                </a:solidFill>
              </a:defRPr>
            </a:lvl5pPr>
            <a:lvl6pPr marL="1919978" indent="0" algn="ctr">
              <a:buNone/>
              <a:defRPr>
                <a:solidFill>
                  <a:schemeClr val="tx1">
                    <a:tint val="75000"/>
                  </a:schemeClr>
                </a:solidFill>
              </a:defRPr>
            </a:lvl6pPr>
            <a:lvl7pPr marL="2303973" indent="0" algn="ctr">
              <a:buNone/>
              <a:defRPr>
                <a:solidFill>
                  <a:schemeClr val="tx1">
                    <a:tint val="75000"/>
                  </a:schemeClr>
                </a:solidFill>
              </a:defRPr>
            </a:lvl7pPr>
            <a:lvl8pPr marL="2687969" indent="0" algn="ctr">
              <a:buNone/>
              <a:defRPr>
                <a:solidFill>
                  <a:schemeClr val="tx1">
                    <a:tint val="75000"/>
                  </a:schemeClr>
                </a:solidFill>
              </a:defRPr>
            </a:lvl8pPr>
            <a:lvl9pPr marL="3071963"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64" y="2524715"/>
            <a:ext cx="1906694" cy="647363"/>
          </a:xfrm>
          <a:prstGeom prst="rect">
            <a:avLst/>
          </a:prstGeom>
        </p:spPr>
      </p:pic>
      <p:cxnSp>
        <p:nvCxnSpPr>
          <p:cNvPr id="7" name="Straight Connector 6"/>
          <p:cNvCxnSpPr/>
          <p:nvPr/>
        </p:nvCxnSpPr>
        <p:spPr>
          <a:xfrm>
            <a:off x="3198835"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175828"/>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74248" y="2084175"/>
            <a:ext cx="7395504" cy="899665"/>
          </a:xfrm>
        </p:spPr>
        <p:txBody>
          <a:bodyPr/>
          <a:lstStyle>
            <a:lvl1pPr marL="207718" indent="-207718">
              <a:tabLst>
                <a:tab pos="207718" algn="l"/>
              </a:tabLst>
              <a:defRPr sz="4411"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4235841" y="4773813"/>
            <a:ext cx="4033912" cy="836238"/>
          </a:xfrm>
        </p:spPr>
        <p:txBody>
          <a:bodyPr/>
          <a:lstStyle>
            <a:lvl1pPr marL="0" indent="0">
              <a:spcBef>
                <a:spcPts val="0"/>
              </a:spcBef>
              <a:buNone/>
              <a:defRPr sz="2352"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885955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07767" y="2383025"/>
            <a:ext cx="8740142" cy="734480"/>
          </a:xfrm>
        </p:spPr>
        <p:txBody>
          <a:bodyPr/>
          <a:lstStyle>
            <a:lvl1pPr marL="0" indent="0">
              <a:buNone/>
              <a:defRPr sz="3970">
                <a:gradFill>
                  <a:gsLst>
                    <a:gs pos="3333">
                      <a:schemeClr val="tx1"/>
                    </a:gs>
                    <a:gs pos="39000">
                      <a:schemeClr val="tx1"/>
                    </a:gs>
                  </a:gsLst>
                  <a:lin ang="5400000" scaled="0"/>
                </a:gradFill>
              </a:defRPr>
            </a:lvl1pPr>
            <a:lvl2pPr marL="0" indent="0">
              <a:buFontTx/>
              <a:buNone/>
              <a:defRPr sz="1471"/>
            </a:lvl2pPr>
            <a:lvl3pPr marL="168042" indent="0">
              <a:buNone/>
              <a:defRPr/>
            </a:lvl3pPr>
            <a:lvl4pPr marL="336083" indent="0">
              <a:buNone/>
              <a:defRPr/>
            </a:lvl4pPr>
            <a:lvl5pPr marL="504125" indent="0">
              <a:buNone/>
              <a:defRPr/>
            </a:lvl5pPr>
          </a:lstStyle>
          <a:p>
            <a:pPr lvl="0"/>
            <a:r>
              <a:rPr lang="en-US" dirty="0"/>
              <a:t>Click to edit Master text styles</a:t>
            </a:r>
          </a:p>
        </p:txBody>
      </p:sp>
      <p:sp>
        <p:nvSpPr>
          <p:cNvPr id="4" name="Title 1"/>
          <p:cNvSpPr>
            <a:spLocks noGrp="1"/>
          </p:cNvSpPr>
          <p:nvPr>
            <p:ph type="title"/>
          </p:nvPr>
        </p:nvSpPr>
        <p:spPr>
          <a:xfrm>
            <a:off x="207766" y="1187623"/>
            <a:ext cx="8741880" cy="899665"/>
          </a:xfrm>
        </p:spPr>
        <p:txBody>
          <a:bodyPr/>
          <a:lstStyle>
            <a:lvl1pPr>
              <a:defRPr sz="5293" baseline="0">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3515174618"/>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1217195"/>
            <a:ext cx="4033911" cy="1763530"/>
          </a:xfrm>
        </p:spPr>
        <p:txBody>
          <a:bodyPr/>
          <a:lstStyle>
            <a:lvl1pPr>
              <a:defRPr sz="4852"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4573167" y="0"/>
            <a:ext cx="4570833" cy="6856100"/>
          </a:xfrm>
          <a:blipFill>
            <a:blip r:embed="rId2" cstate="email">
              <a:extLst>
                <a:ext uri="{28A0092B-C50C-407E-A947-70E740481C1C}">
                  <a14:useLocalDpi xmlns:a14="http://schemas.microsoft.com/office/drawing/2010/main"/>
                </a:ext>
              </a:extLst>
            </a:blip>
            <a:stretch>
              <a:fillRect/>
            </a:stretch>
          </a:blipFill>
        </p:spPr>
        <p:txBody>
          <a:bodyPr tIns="548589"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305397896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8161" y="1217197"/>
            <a:ext cx="4033911" cy="899665"/>
          </a:xfrm>
        </p:spPr>
        <p:txBody>
          <a:bodyPr/>
          <a:lstStyle>
            <a:lvl1pPr>
              <a:defRPr sz="4852" baseline="0">
                <a:gradFill>
                  <a:gsLst>
                    <a:gs pos="1250">
                      <a:schemeClr val="tx1"/>
                    </a:gs>
                    <a:gs pos="100000">
                      <a:schemeClr val="tx1"/>
                    </a:gs>
                  </a:gsLst>
                  <a:lin ang="5400000" scaled="0"/>
                </a:gradFill>
              </a:defRPr>
            </a:lvl1pPr>
          </a:lstStyle>
          <a:p>
            <a:r>
              <a:rPr lang="en-US" dirty="0"/>
              <a:t>Click to edit Master title style</a:t>
            </a:r>
          </a:p>
        </p:txBody>
      </p:sp>
      <p:sp>
        <p:nvSpPr>
          <p:cNvPr id="4" name="Picture Placeholder 4"/>
          <p:cNvSpPr>
            <a:spLocks noGrp="1"/>
          </p:cNvSpPr>
          <p:nvPr>
            <p:ph type="pic" sz="quarter" idx="10"/>
          </p:nvPr>
        </p:nvSpPr>
        <p:spPr bwMode="ltGray">
          <a:xfrm>
            <a:off x="0" y="0"/>
            <a:ext cx="4570833" cy="6852151"/>
          </a:xfrm>
          <a:blipFill>
            <a:blip r:embed="rId2" cstate="email">
              <a:extLst>
                <a:ext uri="{28A0092B-C50C-407E-A947-70E740481C1C}">
                  <a14:useLocalDpi xmlns:a14="http://schemas.microsoft.com/office/drawing/2010/main"/>
                </a:ext>
              </a:extLst>
            </a:blip>
            <a:stretch>
              <a:fillRect/>
            </a:stretch>
          </a:blipFill>
        </p:spPr>
        <p:txBody>
          <a:bodyPr tIns="548589" anchor="ctr" anchorCtr="0">
            <a:noAutofit/>
          </a:bodyPr>
          <a:lstStyle>
            <a:lvl1pPr marL="0" indent="0" algn="ctr">
              <a:buNone/>
              <a:defRPr sz="1029" b="1">
                <a:gradFill>
                  <a:gsLst>
                    <a:gs pos="13139">
                      <a:srgbClr val="FFFFFF"/>
                    </a:gs>
                    <a:gs pos="38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391139920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8907"/>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942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26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54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1" y="1189178"/>
            <a:ext cx="8740142" cy="1845554"/>
          </a:xfrm>
          <a:prstGeom prst="rect">
            <a:avLst/>
          </a:prstGeom>
        </p:spPr>
        <p:txBody>
          <a:bodyPr/>
          <a:lstStyle>
            <a:lvl1pPr marL="213553" indent="-213553">
              <a:buClr>
                <a:schemeClr val="tx1"/>
              </a:buClr>
              <a:buSzPct val="90000"/>
              <a:buFont typeface="Wingdings" panose="05000000000000000000" pitchFamily="2" charset="2"/>
              <a:buChar char="§"/>
              <a:defRPr sz="264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04" indent="-206552">
              <a:buClr>
                <a:schemeClr val="tx1"/>
              </a:buClr>
              <a:buSzPct val="90000"/>
              <a:buFont typeface="Wingdings" panose="05000000000000000000" pitchFamily="2" charset="2"/>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657" indent="-213553">
              <a:buClr>
                <a:schemeClr val="tx1"/>
              </a:buClr>
              <a:buSzPct val="90000"/>
              <a:buFont typeface="Wingdings" panose="05000000000000000000" pitchFamily="2" charset="2"/>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699" indent="-168042">
              <a:buClr>
                <a:schemeClr val="tx1"/>
              </a:buClr>
              <a:buSzPct val="90000"/>
              <a:buFont typeface="Wingdings" panose="05000000000000000000" pitchFamily="2" charset="2"/>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741" indent="-168042">
              <a:buClr>
                <a:schemeClr val="tx1"/>
              </a:buClr>
              <a:buSzPct val="90000"/>
              <a:buFont typeface="Wingdings" panose="05000000000000000000" pitchFamily="2" charset="2"/>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9144001" cy="619125"/>
          </a:xfrm>
          <a:prstGeom prst="rect">
            <a:avLst/>
          </a:prstGeom>
          <a:solidFill>
            <a:srgbClr val="FFFC9E"/>
          </a:solidFill>
        </p:spPr>
        <p:txBody>
          <a:bodyPr wrap="square" lIns="155442" tIns="77722" rIns="155442" bIns="77722"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261900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2" y="2109542"/>
            <a:ext cx="7680341" cy="997196"/>
          </a:xfrm>
        </p:spPr>
        <p:txBody>
          <a:bodyPr anchor="b" anchorCtr="0"/>
          <a:lstStyle>
            <a:lvl1pPr>
              <a:defRPr sz="5400"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1"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pic>
        <p:nvPicPr>
          <p:cNvPr id="6" name="Picture 2" descr="C:\Users\petern\Desktop\Design Stuff\Icons\Microsoft logos\Ofc365_Wht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68640" y="5083080"/>
            <a:ext cx="3845929" cy="177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09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13" y="6085211"/>
            <a:ext cx="1118840" cy="390798"/>
          </a:xfrm>
          <a:prstGeom prst="rect">
            <a:avLst/>
          </a:prstGeom>
        </p:spPr>
      </p:pic>
      <p:sp>
        <p:nvSpPr>
          <p:cNvPr id="8" name="Title 1"/>
          <p:cNvSpPr>
            <a:spLocks noGrp="1"/>
          </p:cNvSpPr>
          <p:nvPr>
            <p:ph type="title"/>
          </p:nvPr>
        </p:nvSpPr>
        <p:spPr>
          <a:xfrm>
            <a:off x="1153693" y="4177148"/>
            <a:ext cx="7714011" cy="373949"/>
          </a:xfrm>
        </p:spPr>
        <p:txBody>
          <a:bodyPr>
            <a:spAutoFit/>
          </a:bodyPr>
          <a:lstStyle>
            <a:lvl1pPr algn="r">
              <a:defRPr>
                <a:solidFill>
                  <a:schemeClr val="accent1">
                    <a:alpha val="99000"/>
                  </a:schemeClr>
                </a:solidFill>
              </a:defRPr>
            </a:lvl1pPr>
          </a:lstStyle>
          <a:p>
            <a:r>
              <a:rPr lang="en-US"/>
              <a:t>Click to edit Master title style</a:t>
            </a:r>
            <a:endParaRPr lang="en-US" dirty="0"/>
          </a:p>
        </p:txBody>
      </p:sp>
      <p:sp>
        <p:nvSpPr>
          <p:cNvPr id="10" name="Subtitle 2"/>
          <p:cNvSpPr>
            <a:spLocks noGrp="1"/>
          </p:cNvSpPr>
          <p:nvPr>
            <p:ph type="subTitle" idx="1"/>
          </p:nvPr>
        </p:nvSpPr>
        <p:spPr>
          <a:xfrm>
            <a:off x="1167756" y="4710551"/>
            <a:ext cx="7699951" cy="235449"/>
          </a:xfrm>
        </p:spPr>
        <p:txBody>
          <a:bodyPr anchor="t">
            <a:spAutoFit/>
          </a:bodyPr>
          <a:lstStyle>
            <a:lvl1pPr marL="0" indent="0" algn="r">
              <a:lnSpc>
                <a:spcPct val="90000"/>
              </a:lnSpc>
              <a:spcBef>
                <a:spcPts val="0"/>
              </a:spcBef>
              <a:buNone/>
              <a:defRPr sz="1700">
                <a:solidFill>
                  <a:schemeClr val="tx2">
                    <a:alpha val="99000"/>
                  </a:schemeClr>
                </a:solidFill>
              </a:defRPr>
            </a:lvl1pPr>
            <a:lvl2pPr marL="383996" indent="0" algn="ctr">
              <a:buNone/>
              <a:defRPr>
                <a:solidFill>
                  <a:schemeClr val="tx1">
                    <a:tint val="75000"/>
                  </a:schemeClr>
                </a:solidFill>
              </a:defRPr>
            </a:lvl2pPr>
            <a:lvl3pPr marL="767990" indent="0" algn="ctr">
              <a:buNone/>
              <a:defRPr>
                <a:solidFill>
                  <a:schemeClr val="tx1">
                    <a:tint val="75000"/>
                  </a:schemeClr>
                </a:solidFill>
              </a:defRPr>
            </a:lvl3pPr>
            <a:lvl4pPr marL="1151985" indent="0" algn="ctr">
              <a:buNone/>
              <a:defRPr>
                <a:solidFill>
                  <a:schemeClr val="tx1">
                    <a:tint val="75000"/>
                  </a:schemeClr>
                </a:solidFill>
              </a:defRPr>
            </a:lvl4pPr>
            <a:lvl5pPr marL="1535982" indent="0" algn="ctr">
              <a:buNone/>
              <a:defRPr>
                <a:solidFill>
                  <a:schemeClr val="tx1">
                    <a:tint val="75000"/>
                  </a:schemeClr>
                </a:solidFill>
              </a:defRPr>
            </a:lvl5pPr>
            <a:lvl6pPr marL="1919978" indent="0" algn="ctr">
              <a:buNone/>
              <a:defRPr>
                <a:solidFill>
                  <a:schemeClr val="tx1">
                    <a:tint val="75000"/>
                  </a:schemeClr>
                </a:solidFill>
              </a:defRPr>
            </a:lvl6pPr>
            <a:lvl7pPr marL="2303973" indent="0" algn="ctr">
              <a:buNone/>
              <a:defRPr>
                <a:solidFill>
                  <a:schemeClr val="tx1">
                    <a:tint val="75000"/>
                  </a:schemeClr>
                </a:solidFill>
              </a:defRPr>
            </a:lvl7pPr>
            <a:lvl8pPr marL="2687969" indent="0" algn="ctr">
              <a:buNone/>
              <a:defRPr>
                <a:solidFill>
                  <a:schemeClr val="tx1">
                    <a:tint val="75000"/>
                  </a:schemeClr>
                </a:solidFill>
              </a:defRPr>
            </a:lvl8pPr>
            <a:lvl9pPr marL="3071963" indent="0" algn="ctr">
              <a:buNone/>
              <a:defRPr>
                <a:solidFill>
                  <a:schemeClr val="tx1">
                    <a:tint val="75000"/>
                  </a:schemeClr>
                </a:solidFill>
              </a:defRPr>
            </a:lvl9pPr>
          </a:lstStyle>
          <a:p>
            <a:r>
              <a:rPr lang="en-US"/>
              <a:t>Click to edit Master subtitle style</a:t>
            </a:r>
            <a:endParaRPr lang="en-US" dirty="0"/>
          </a:p>
        </p:txBody>
      </p:sp>
      <p:sp>
        <p:nvSpPr>
          <p:cNvPr id="3" name="Text Placeholder 2"/>
          <p:cNvSpPr>
            <a:spLocks noGrp="1"/>
          </p:cNvSpPr>
          <p:nvPr>
            <p:ph type="body" sz="quarter" idx="10" hasCustomPrompt="1"/>
          </p:nvPr>
        </p:nvSpPr>
        <p:spPr>
          <a:xfrm>
            <a:off x="1109022" y="2996280"/>
            <a:ext cx="7748289" cy="1024896"/>
          </a:xfrm>
        </p:spPr>
        <p:txBody>
          <a:bodyPr anchor="ctr">
            <a:spAutoFit/>
          </a:bodyPr>
          <a:lstStyle>
            <a:lvl1pPr marL="0" indent="0" algn="r">
              <a:buFontTx/>
              <a:buNone/>
              <a:defRPr lang="en-US" sz="7400" kern="1200" dirty="0" smtClean="0">
                <a:solidFill>
                  <a:schemeClr val="accent2">
                    <a:alpha val="99000"/>
                  </a:schemeClr>
                </a:solidFill>
                <a:latin typeface="+mn-lt"/>
                <a:ea typeface="+mn-ea"/>
                <a:cs typeface="+mn-cs"/>
              </a:defRPr>
            </a:lvl1pPr>
            <a:lvl2pPr marL="386678" indent="0">
              <a:buFontTx/>
              <a:buNone/>
              <a:defRPr lang="en-US" sz="9700" kern="1200" dirty="0" smtClean="0">
                <a:solidFill>
                  <a:schemeClr val="accent2">
                    <a:alpha val="99000"/>
                  </a:schemeClr>
                </a:solidFill>
                <a:latin typeface="+mn-lt"/>
                <a:ea typeface="+mn-ea"/>
                <a:cs typeface="+mn-cs"/>
              </a:defRPr>
            </a:lvl2pPr>
            <a:lvl3pPr marL="718687" indent="0">
              <a:buFontTx/>
              <a:buNone/>
              <a:defRPr lang="en-US" sz="9700" kern="1200" dirty="0" smtClean="0">
                <a:solidFill>
                  <a:schemeClr val="accent2">
                    <a:alpha val="99000"/>
                  </a:schemeClr>
                </a:solidFill>
                <a:latin typeface="+mn-lt"/>
                <a:ea typeface="+mn-ea"/>
                <a:cs typeface="+mn-cs"/>
              </a:defRPr>
            </a:lvl3pPr>
            <a:lvl4pPr marL="1057363" indent="0">
              <a:buFontTx/>
              <a:buNone/>
              <a:defRPr lang="en-US" sz="9700" kern="1200" dirty="0" smtClean="0">
                <a:solidFill>
                  <a:schemeClr val="accent2">
                    <a:alpha val="99000"/>
                  </a:schemeClr>
                </a:solidFill>
                <a:latin typeface="+mn-lt"/>
                <a:ea typeface="+mn-ea"/>
                <a:cs typeface="+mn-cs"/>
              </a:defRPr>
            </a:lvl4pPr>
            <a:lvl5pPr marL="1348038" indent="0">
              <a:buFontTx/>
              <a:buNone/>
              <a:defRPr lang="en-US" sz="9700" kern="1200" dirty="0">
                <a:solidFill>
                  <a:schemeClr val="accent2">
                    <a:alpha val="99000"/>
                  </a:schemeClr>
                </a:solidFill>
                <a:latin typeface="+mn-lt"/>
                <a:ea typeface="+mn-ea"/>
                <a:cs typeface="+mn-cs"/>
              </a:defRPr>
            </a:lvl5pPr>
          </a:lstStyle>
          <a:p>
            <a:pPr lvl="0"/>
            <a:r>
              <a:rPr lang="en-US" dirty="0"/>
              <a:t>EDIT</a:t>
            </a:r>
          </a:p>
        </p:txBody>
      </p:sp>
    </p:spTree>
    <p:extLst>
      <p:ext uri="{BB962C8B-B14F-4D97-AF65-F5344CB8AC3E}">
        <p14:creationId xmlns:p14="http://schemas.microsoft.com/office/powerpoint/2010/main" val="203357985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
        <p:nvSpPr>
          <p:cNvPr id="2" name="Title 1"/>
          <p:cNvSpPr>
            <a:spLocks noGrp="1"/>
          </p:cNvSpPr>
          <p:nvPr>
            <p:ph type="title" hasCustomPrompt="1"/>
          </p:nvPr>
        </p:nvSpPr>
        <p:spPr>
          <a:xfrm>
            <a:off x="389436" y="2819605"/>
            <a:ext cx="8363938" cy="1218795"/>
          </a:xfrm>
        </p:spPr>
        <p:txBody>
          <a:bodyPr anchor="b" anchorCtr="0"/>
          <a:lstStyle>
            <a:lvl1pPr>
              <a:defRPr sz="6600"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3214362531"/>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2"/>
            <a:ext cx="7680340" cy="461665"/>
          </a:xfrm>
        </p:spPr>
        <p:txBody>
          <a:bodyPr>
            <a:noAutofit/>
          </a:bodyPr>
          <a:lstStyle>
            <a:lvl1pPr marL="0" indent="0" algn="l">
              <a:lnSpc>
                <a:spcPct val="90000"/>
              </a:lnSpc>
              <a:spcBef>
                <a:spcPts val="0"/>
              </a:spcBef>
              <a:buNone/>
              <a:defRPr lang="en-US" sz="2700" kern="1200" spc="-53" baseline="0" dirty="0">
                <a:gradFill>
                  <a:gsLst>
                    <a:gs pos="2083">
                      <a:schemeClr val="bg2"/>
                    </a:gs>
                    <a:gs pos="99000">
                      <a:schemeClr val="bg2"/>
                    </a:gs>
                  </a:gsLst>
                  <a:lin ang="5400000" scaled="0"/>
                </a:gradFill>
                <a:latin typeface="+mj-lt"/>
                <a:ea typeface="+mn-ea"/>
                <a:cs typeface="+mn-cs"/>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pPr marL="0" marR="0" lvl="0" indent="0" algn="l" defTabSz="685772"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4" y="2739678"/>
            <a:ext cx="7686296"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0"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4" y="1447800"/>
            <a:ext cx="7680341" cy="914096"/>
          </a:xfrm>
        </p:spPr>
        <p:txBody>
          <a:bodyPr wrap="square" anchor="b">
            <a:noAutofit/>
          </a:bodyPr>
          <a:lstStyle>
            <a:lvl1pPr marL="0" indent="0">
              <a:buNone/>
              <a:defRPr sz="4950" spc="-113"/>
            </a:lvl1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4173039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0">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31" indent="0">
              <a:buNone/>
              <a:defRPr sz="1500">
                <a:gradFill>
                  <a:gsLst>
                    <a:gs pos="100000">
                      <a:schemeClr val="bg2"/>
                    </a:gs>
                    <a:gs pos="6000">
                      <a:schemeClr val="bg2"/>
                    </a:gs>
                  </a:gsLst>
                  <a:lin ang="5400000" scaled="0"/>
                </a:gradFill>
              </a:defRPr>
            </a:lvl3pPr>
            <a:lvl4pPr marL="342900" indent="0">
              <a:buNone/>
              <a:defRPr sz="1500">
                <a:gradFill>
                  <a:gsLst>
                    <a:gs pos="100000">
                      <a:schemeClr val="bg2"/>
                    </a:gs>
                    <a:gs pos="6000">
                      <a:schemeClr val="bg2"/>
                    </a:gs>
                  </a:gsLst>
                  <a:lin ang="5400000" scaled="0"/>
                </a:gradFill>
              </a:defRPr>
            </a:lvl4pPr>
            <a:lvl5pPr marL="520304"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746354072"/>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0">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31" indent="0">
              <a:buNone/>
              <a:defRPr sz="1500">
                <a:gradFill>
                  <a:gsLst>
                    <a:gs pos="100000">
                      <a:schemeClr val="bg2"/>
                    </a:gs>
                    <a:gs pos="0">
                      <a:schemeClr val="bg2"/>
                    </a:gs>
                  </a:gsLst>
                  <a:lin ang="5400000" scaled="0"/>
                </a:gradFill>
              </a:defRPr>
            </a:lvl3pPr>
            <a:lvl4pPr marL="342900" indent="0">
              <a:buNone/>
              <a:defRPr sz="1500">
                <a:gradFill>
                  <a:gsLst>
                    <a:gs pos="100000">
                      <a:schemeClr val="bg2"/>
                    </a:gs>
                    <a:gs pos="0">
                      <a:schemeClr val="bg2"/>
                    </a:gs>
                  </a:gsLst>
                  <a:lin ang="5400000" scaled="0"/>
                </a:gradFill>
              </a:defRPr>
            </a:lvl4pPr>
            <a:lvl5pPr marL="520304"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208162408"/>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22" indent="-213122">
              <a:buFont typeface="Wingdings" pitchFamily="2" charset="2"/>
              <a:buChar char=""/>
              <a:defRPr sz="3000"/>
            </a:lvl1pPr>
            <a:lvl2pPr marL="388144" indent="-175022">
              <a:buFont typeface="Wingdings" pitchFamily="2" charset="2"/>
              <a:buChar char=""/>
              <a:defRPr>
                <a:latin typeface="+mn-lt"/>
              </a:defRPr>
            </a:lvl2pPr>
            <a:lvl3pPr marL="556022" indent="-167879">
              <a:buFont typeface="Wingdings" pitchFamily="2" charset="2"/>
              <a:buChar char=""/>
              <a:tabLst/>
              <a:defRPr>
                <a:latin typeface="+mn-lt"/>
              </a:defRPr>
            </a:lvl3pPr>
            <a:lvl4pPr marL="685800" indent="-129779">
              <a:buFont typeface="Wingdings" pitchFamily="2" charset="2"/>
              <a:buChar char=""/>
              <a:defRPr>
                <a:latin typeface="+mn-lt"/>
              </a:defRPr>
            </a:lvl4pPr>
            <a:lvl5pPr marL="815579" indent="-129779">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778722287"/>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0">
                <a:gradFill>
                  <a:gsLst>
                    <a:gs pos="100000">
                      <a:schemeClr val="tx2"/>
                    </a:gs>
                    <a:gs pos="0">
                      <a:schemeClr val="tx2"/>
                    </a:gs>
                  </a:gsLst>
                  <a:lin ang="5400000" scaled="0"/>
                </a:gradFill>
                <a:latin typeface="+mj-lt"/>
              </a:defRPr>
            </a:lvl1pPr>
            <a:lvl2pPr marL="0" indent="0">
              <a:buNone/>
              <a:defRPr sz="1500"/>
            </a:lvl2pPr>
            <a:lvl3pPr marL="175022" indent="0">
              <a:buNone/>
              <a:defRPr sz="1500"/>
            </a:lvl3pPr>
            <a:lvl4pPr marL="342900" indent="0">
              <a:buNone/>
              <a:defRPr sz="1500"/>
            </a:lvl4pPr>
            <a:lvl5pPr marL="520304"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3" y="1447802"/>
            <a:ext cx="4047274" cy="2462213"/>
          </a:xfrm>
        </p:spPr>
        <p:txBody>
          <a:bodyPr/>
          <a:lstStyle>
            <a:lvl1pPr marL="0" indent="0">
              <a:spcBef>
                <a:spcPts val="900"/>
              </a:spcBef>
              <a:buNone/>
              <a:defRPr lang="en-US" sz="3000" kern="1200" spc="-53" baseline="0" dirty="0" smtClean="0">
                <a:gradFill>
                  <a:gsLst>
                    <a:gs pos="100000">
                      <a:schemeClr val="tx2"/>
                    </a:gs>
                    <a:gs pos="0">
                      <a:schemeClr val="tx2"/>
                    </a:gs>
                  </a:gsLst>
                  <a:lin ang="5400000" scaled="0"/>
                </a:gradFill>
                <a:latin typeface="+mj-lt"/>
                <a:ea typeface="+mn-ea"/>
                <a:cs typeface="+mn-cs"/>
              </a:defRPr>
            </a:lvl1pPr>
            <a:lvl2pPr marL="23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22"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2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54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078396335"/>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0">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22" indent="0">
              <a:buNone/>
              <a:defRPr sz="1500">
                <a:gradFill>
                  <a:gsLst>
                    <a:gs pos="1000">
                      <a:schemeClr val="bg2"/>
                    </a:gs>
                    <a:gs pos="98000">
                      <a:schemeClr val="bg2"/>
                    </a:gs>
                  </a:gsLst>
                  <a:lin ang="5400000" scaled="0"/>
                </a:gradFill>
              </a:defRPr>
            </a:lvl3pPr>
            <a:lvl4pPr marL="342900" indent="0">
              <a:buNone/>
              <a:defRPr sz="1500">
                <a:gradFill>
                  <a:gsLst>
                    <a:gs pos="1000">
                      <a:schemeClr val="bg2"/>
                    </a:gs>
                    <a:gs pos="98000">
                      <a:schemeClr val="bg2"/>
                    </a:gs>
                  </a:gsLst>
                  <a:lin ang="5400000" scaled="0"/>
                </a:gradFill>
              </a:defRPr>
            </a:lvl4pPr>
            <a:lvl5pPr marL="520304"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3" y="1447802"/>
            <a:ext cx="4047274" cy="2462213"/>
          </a:xfrm>
        </p:spPr>
        <p:txBody>
          <a:bodyPr/>
          <a:lstStyle>
            <a:lvl1pPr marL="0" indent="0">
              <a:spcBef>
                <a:spcPts val="900"/>
              </a:spcBef>
              <a:buNone/>
              <a:defRPr lang="en-US" sz="3000" kern="1200" spc="-53" baseline="0" dirty="0" smtClean="0">
                <a:gradFill>
                  <a:gsLst>
                    <a:gs pos="1000">
                      <a:schemeClr val="bg2"/>
                    </a:gs>
                    <a:gs pos="98000">
                      <a:schemeClr val="bg2"/>
                    </a:gs>
                  </a:gsLst>
                  <a:lin ang="5400000" scaled="0"/>
                </a:gradFill>
                <a:latin typeface="+mj-lt"/>
                <a:ea typeface="+mn-ea"/>
                <a:cs typeface="+mn-cs"/>
              </a:defRPr>
            </a:lvl1pPr>
            <a:lvl2pPr marL="23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22"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2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54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03571171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2"/>
            <a:ext cx="4047274" cy="1763560"/>
          </a:xfrm>
        </p:spPr>
        <p:txBody>
          <a:bodyPr>
            <a:spAutoFit/>
          </a:bodyPr>
          <a:lstStyle>
            <a:lvl1pPr marL="219075" indent="-219075">
              <a:spcBef>
                <a:spcPts val="900"/>
              </a:spcBef>
              <a:buClr>
                <a:schemeClr val="bg2"/>
              </a:buClr>
              <a:buSzPct val="100000"/>
              <a:buFont typeface="Wingdings" pitchFamily="2" charset="2"/>
              <a:buChar char=""/>
              <a:defRPr lang="en-US" sz="2700" kern="1200" spc="-53" baseline="0" dirty="0" smtClean="0">
                <a:gradFill>
                  <a:gsLst>
                    <a:gs pos="1250">
                      <a:schemeClr val="bg2"/>
                    </a:gs>
                    <a:gs pos="100000">
                      <a:schemeClr val="bg2"/>
                    </a:gs>
                  </a:gsLst>
                  <a:lin ang="5400000" scaled="0"/>
                </a:gradFill>
                <a:latin typeface="+mj-lt"/>
                <a:ea typeface="+mn-ea"/>
                <a:cs typeface="+mn-cs"/>
              </a:defRPr>
            </a:lvl1pPr>
            <a:lvl2pPr marL="390525" indent="-171450">
              <a:defRPr sz="1500"/>
            </a:lvl2pPr>
            <a:lvl3pPr marL="514350" indent="-123825">
              <a:tabLst/>
              <a:defRPr sz="1500"/>
            </a:lvl3pPr>
            <a:lvl4pPr marL="647700" indent="-133350">
              <a:defRPr/>
            </a:lvl4pPr>
            <a:lvl5pPr marL="771525" indent="-12382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3" y="1447801"/>
            <a:ext cx="4047274" cy="2040559"/>
          </a:xfrm>
        </p:spPr>
        <p:txBody>
          <a:bodyPr>
            <a:spAutoFit/>
          </a:bodyPr>
          <a:lstStyle>
            <a:lvl1pPr marL="254794" indent="-254794">
              <a:spcBef>
                <a:spcPts val="900"/>
              </a:spcBef>
              <a:buClr>
                <a:schemeClr val="bg2"/>
              </a:buClr>
              <a:buFont typeface="Arial" pitchFamily="34" charset="0"/>
              <a:buChar char="•"/>
              <a:defRPr lang="en-US" sz="2700" kern="1200" spc="-53" baseline="0" dirty="0" smtClean="0">
                <a:gradFill>
                  <a:gsLst>
                    <a:gs pos="1250">
                      <a:schemeClr val="bg2"/>
                    </a:gs>
                    <a:gs pos="100000">
                      <a:schemeClr val="bg2"/>
                    </a:gs>
                  </a:gsLst>
                  <a:lin ang="5400000" scaled="0"/>
                </a:gradFill>
                <a:latin typeface="+mj-lt"/>
                <a:ea typeface="+mn-ea"/>
                <a:cs typeface="+mn-cs"/>
              </a:defRPr>
            </a:lvl1pPr>
            <a:lvl2pPr marL="476250" indent="-257175">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700" indent="-257175">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525" indent="-257175">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4875" indent="-257175">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075" marR="0" lvl="0"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075" marR="0" lvl="1"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075" marR="0" lvl="2"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075" marR="0" lvl="3"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075" marR="0" lvl="4"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021495150"/>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6" y="1447802"/>
            <a:ext cx="4076211" cy="1661993"/>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1" y="1681906"/>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32778185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Large &amp; Small Content 2">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17877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307289065"/>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6" y="1447801"/>
            <a:ext cx="4076211" cy="1178442"/>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Segoe UI Light" pitchFamily="34" charset="0"/>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Segoe UI" pitchFamily="34" charset="0"/>
                <a:ea typeface="Segoe UI" pitchFamily="34" charset="0"/>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dirty="0"/>
              <a:t>Click to edit Master text styles</a:t>
            </a: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35021201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3" y="1447801"/>
            <a:ext cx="4076211" cy="1178442"/>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Segoe UI Light" pitchFamily="34" charset="0"/>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3"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Segoe UI" pitchFamily="34" charset="0"/>
                <a:ea typeface="Segoe UI" pitchFamily="34" charset="0"/>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dirty="0"/>
              <a:t>Click to edit Master text styles</a:t>
            </a:r>
          </a:p>
        </p:txBody>
      </p:sp>
      <p:sp>
        <p:nvSpPr>
          <p:cNvPr id="4" name="Picture Placeholder 3"/>
          <p:cNvSpPr>
            <a:spLocks noGrp="1"/>
          </p:cNvSpPr>
          <p:nvPr>
            <p:ph type="pic" sz="quarter" idx="14" hasCustomPrompt="1"/>
          </p:nvPr>
        </p:nvSpPr>
        <p:spPr>
          <a:xfrm>
            <a:off x="0" y="0"/>
            <a:ext cx="4486253"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6715196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sp>
        <p:nvSpPr>
          <p:cNvPr id="10"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1"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63281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rgbClr val="52535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1"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0135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1"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8061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1"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043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85592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9950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71" y="192480"/>
            <a:ext cx="848351" cy="1131134"/>
          </a:xfrm>
          <a:prstGeom prst="rect">
            <a:avLst/>
          </a:prstGeom>
        </p:spPr>
      </p:pic>
    </p:spTree>
    <p:extLst>
      <p:ext uri="{BB962C8B-B14F-4D97-AF65-F5344CB8AC3E}">
        <p14:creationId xmlns:p14="http://schemas.microsoft.com/office/powerpoint/2010/main" val="22587119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9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5740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1839017938"/>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6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2" descr="C:\Users\stacyd\AppData\Local\Temp\vmware-stacyr\VMwareDnD\f284194e\Administration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914" y="258403"/>
            <a:ext cx="806050" cy="107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12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7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34906" y="23658"/>
            <a:ext cx="1068749" cy="1424999"/>
          </a:xfrm>
          <a:prstGeom prst="rect">
            <a:avLst/>
          </a:prstGeom>
        </p:spPr>
      </p:pic>
    </p:spTree>
    <p:extLst>
      <p:ext uri="{BB962C8B-B14F-4D97-AF65-F5344CB8AC3E}">
        <p14:creationId xmlns:p14="http://schemas.microsoft.com/office/powerpoint/2010/main" val="31252580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9" name="Text Placeholder 2"/>
          <p:cNvSpPr>
            <a:spLocks noGrp="1"/>
          </p:cNvSpPr>
          <p:nvPr>
            <p:ph type="body" idx="1" hasCustomPrompt="1"/>
          </p:nvPr>
        </p:nvSpPr>
        <p:spPr>
          <a:xfrm>
            <a:off x="384156" y="27027"/>
            <a:ext cx="3985960"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12" name="Text Placeholder 6"/>
          <p:cNvSpPr>
            <a:spLocks noGrp="1"/>
          </p:cNvSpPr>
          <p:nvPr>
            <p:ph type="body" sz="quarter" idx="10"/>
          </p:nvPr>
        </p:nvSpPr>
        <p:spPr>
          <a:xfrm>
            <a:off x="399797" y="3054085"/>
            <a:ext cx="3985960"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3"/>
          <a:stretch>
            <a:fillRect/>
          </a:stretch>
        </p:blipFill>
        <p:spPr>
          <a:xfrm>
            <a:off x="251855" y="317348"/>
            <a:ext cx="564942" cy="923108"/>
          </a:xfrm>
          <a:prstGeom prst="rect">
            <a:avLst/>
          </a:prstGeom>
        </p:spPr>
      </p:pic>
    </p:spTree>
    <p:extLst>
      <p:ext uri="{BB962C8B-B14F-4D97-AF65-F5344CB8AC3E}">
        <p14:creationId xmlns:p14="http://schemas.microsoft.com/office/powerpoint/2010/main" val="33293090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 Placeholder 2"/>
          <p:cNvSpPr>
            <a:spLocks noGrp="1"/>
          </p:cNvSpPr>
          <p:nvPr>
            <p:ph type="body" idx="1" hasCustomPrompt="1"/>
          </p:nvPr>
        </p:nvSpPr>
        <p:spPr>
          <a:xfrm>
            <a:off x="4664783" y="1447801"/>
            <a:ext cx="4076211" cy="1178442"/>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3"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3"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2064" y="6102166"/>
            <a:ext cx="1619918" cy="747988"/>
          </a:xfrm>
          <a:prstGeom prst="rect">
            <a:avLst/>
          </a:prstGeom>
        </p:spPr>
      </p:pic>
    </p:spTree>
    <p:extLst>
      <p:ext uri="{BB962C8B-B14F-4D97-AF65-F5344CB8AC3E}">
        <p14:creationId xmlns:p14="http://schemas.microsoft.com/office/powerpoint/2010/main" val="6181602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5"/>
            <a:ext cx="8366320" cy="2863073"/>
          </a:xfrm>
          <a:prstGeom prst="rect">
            <a:avLst/>
          </a:prstGeom>
        </p:spPr>
        <p:txBody>
          <a:bodyPr>
            <a:normAutofit/>
          </a:bodyPr>
          <a:lstStyle>
            <a:lvl1pPr marL="0" indent="0">
              <a:lnSpc>
                <a:spcPct val="90000"/>
              </a:lnSpc>
              <a:buNone/>
              <a:defRPr sz="4800">
                <a:gradFill>
                  <a:gsLst>
                    <a:gs pos="100000">
                      <a:schemeClr val="bg1"/>
                    </a:gs>
                    <a:gs pos="0">
                      <a:schemeClr val="bg1"/>
                    </a:gs>
                  </a:gsLst>
                  <a:lin ang="5400000" scaled="0"/>
                </a:gradFill>
                <a:latin typeface="Segoe UI Light" pitchFamily="34" charset="0"/>
              </a:defRPr>
            </a:lvl1pPr>
            <a:lvl2pPr>
              <a:defRPr sz="4800">
                <a:solidFill>
                  <a:schemeClr val="tx2"/>
                </a:solidFill>
                <a:latin typeface="+mn-lt"/>
              </a:defRPr>
            </a:lvl2pPr>
          </a:lstStyle>
          <a:p>
            <a:pPr lvl="0"/>
            <a:r>
              <a:rPr lang="en-US" dirty="0"/>
              <a:t>“Click to edit Master text styles”</a:t>
            </a:r>
          </a:p>
        </p:txBody>
      </p:sp>
      <p:sp>
        <p:nvSpPr>
          <p:cNvPr id="11" name="Content Placeholder 4"/>
          <p:cNvSpPr>
            <a:spLocks noGrp="1"/>
          </p:cNvSpPr>
          <p:nvPr>
            <p:ph sz="quarter" idx="13"/>
          </p:nvPr>
        </p:nvSpPr>
        <p:spPr>
          <a:xfrm>
            <a:off x="390627" y="4343402"/>
            <a:ext cx="8366320" cy="470747"/>
          </a:xfrm>
          <a:prstGeom prst="rect">
            <a:avLst/>
          </a:prstGeom>
        </p:spPr>
        <p:txBody>
          <a:bodyPr>
            <a:normAutofit/>
          </a:bodyPr>
          <a:lstStyle>
            <a:lvl1pPr marL="0" indent="0">
              <a:lnSpc>
                <a:spcPct val="90000"/>
              </a:lnSpc>
              <a:buNone/>
              <a:defRPr sz="2700">
                <a:gradFill>
                  <a:gsLst>
                    <a:gs pos="100000">
                      <a:schemeClr val="bg1"/>
                    </a:gs>
                    <a:gs pos="0">
                      <a:schemeClr val="bg1"/>
                    </a:gs>
                  </a:gsLst>
                  <a:lin ang="5400000" scaled="0"/>
                </a:gradFill>
                <a:latin typeface="Segoe UI" pitchFamily="34" charset="0"/>
                <a:ea typeface="Segoe UI" pitchFamily="34" charset="0"/>
                <a:cs typeface="Segoe UI" pitchFamily="34" charset="0"/>
              </a:defRPr>
            </a:lvl1pPr>
            <a:lvl2pPr>
              <a:defRPr sz="4800">
                <a:solidFill>
                  <a:schemeClr val="tx2"/>
                </a:solidFill>
                <a:latin typeface="+mn-lt"/>
              </a:defRPr>
            </a:lvl2pPr>
          </a:lstStyle>
          <a:p>
            <a:pPr lvl="0"/>
            <a:r>
              <a:rPr lang="en-US" dirty="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1925004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dirty="0"/>
              <a:t>Click to edit Master title style</a:t>
            </a:r>
          </a:p>
        </p:txBody>
      </p:sp>
    </p:spTree>
    <p:extLst>
      <p:ext uri="{BB962C8B-B14F-4D97-AF65-F5344CB8AC3E}">
        <p14:creationId xmlns:p14="http://schemas.microsoft.com/office/powerpoint/2010/main" val="3478707395"/>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146473"/>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dirty="0"/>
              <a:t>Slide for Developer Code</a:t>
            </a:r>
          </a:p>
        </p:txBody>
      </p:sp>
      <p:sp>
        <p:nvSpPr>
          <p:cNvPr id="3" name="Rectangle 2"/>
          <p:cNvSpPr/>
          <p:nvPr userDrawn="1"/>
        </p:nvSpPr>
        <p:spPr bwMode="hidden">
          <a:xfrm>
            <a:off x="1"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35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2"/>
            <a:ext cx="8366320" cy="1988237"/>
          </a:xfrm>
        </p:spPr>
        <p:txBody>
          <a:bodyPr/>
          <a:lstStyle>
            <a:lvl1pPr marL="0" indent="0">
              <a:lnSpc>
                <a:spcPct val="95000"/>
              </a:lnSpc>
              <a:buNone/>
              <a:defRPr sz="2400">
                <a:gradFill>
                  <a:gsLst>
                    <a:gs pos="1250">
                      <a:srgbClr val="000000"/>
                    </a:gs>
                    <a:gs pos="100000">
                      <a:srgbClr val="000000"/>
                    </a:gs>
                  </a:gsLst>
                  <a:lin ang="5400000" scaled="0"/>
                </a:gradFill>
                <a:latin typeface="Consolas" pitchFamily="49" charset="0"/>
                <a:cs typeface="Consolas" pitchFamily="49" charset="0"/>
              </a:defRPr>
            </a:lvl1pPr>
            <a:lvl2pPr marL="25479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8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888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7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653445"/>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2"/>
            <a:ext cx="8366320" cy="664797"/>
          </a:xfrm>
        </p:spPr>
        <p:txBody>
          <a:bodyPr/>
          <a:lstStyle>
            <a:lvl1pPr>
              <a:defRPr sz="3600" baseline="0">
                <a:gradFill>
                  <a:gsLst>
                    <a:gs pos="0">
                      <a:srgbClr val="FFFFFF"/>
                    </a:gs>
                    <a:gs pos="100000">
                      <a:srgbClr val="FFFFFF"/>
                    </a:gs>
                  </a:gsLst>
                  <a:lin ang="5400000" scaled="0"/>
                </a:gradFill>
                <a:latin typeface="Segoe UI Light"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175" indent="-25717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488" indent="-21431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800" indent="-21431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250" indent="-1714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700" indent="-1714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8"/>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765747879"/>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7"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5"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pic>
        <p:nvPicPr>
          <p:cNvPr id="15" name="Picture 2" descr="C:\Users\stacyd\AppData\Local\Temp\vmware-stacyr\VMwareDnD\b2dcd1cb\Color-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36869" y="331984"/>
            <a:ext cx="474094" cy="632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stacyd\AppData\Local\Temp\vmware-stacyr\VMwareDnD\6986b493\Painting Brush.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987" y="439480"/>
            <a:ext cx="472122" cy="62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6789" y="1198566"/>
            <a:ext cx="8550914" cy="111569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558452405"/>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9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rgbClr val="52535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sp>
        <p:nvSpPr>
          <p:cNvPr id="7"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5"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pic>
        <p:nvPicPr>
          <p:cNvPr id="8" name="Picture 7"/>
          <p:cNvPicPr>
            <a:picLocks noChangeAspect="1"/>
          </p:cNvPicPr>
          <p:nvPr userDrawn="1"/>
        </p:nvPicPr>
        <p:blipFill>
          <a:blip r:embed="rId3">
            <a:duotone>
              <a:schemeClr val="bg2">
                <a:shade val="45000"/>
                <a:satMod val="135000"/>
              </a:schemeClr>
              <a:prstClr val="white"/>
            </a:duotone>
          </a:blip>
          <a:stretch>
            <a:fillRect/>
          </a:stretch>
        </p:blipFill>
        <p:spPr>
          <a:xfrm>
            <a:off x="256267" y="258791"/>
            <a:ext cx="619820" cy="826427"/>
          </a:xfrm>
          <a:prstGeom prst="rect">
            <a:avLst/>
          </a:prstGeom>
        </p:spPr>
      </p:pic>
    </p:spTree>
    <p:extLst>
      <p:ext uri="{BB962C8B-B14F-4D97-AF65-F5344CB8AC3E}">
        <p14:creationId xmlns:p14="http://schemas.microsoft.com/office/powerpoint/2010/main" val="37802535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14"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10" y="129149"/>
            <a:ext cx="884213" cy="1178951"/>
          </a:xfrm>
          <a:prstGeom prst="rect">
            <a:avLst/>
          </a:prstGeom>
        </p:spPr>
      </p:pic>
    </p:spTree>
    <p:extLst>
      <p:ext uri="{BB962C8B-B14F-4D97-AF65-F5344CB8AC3E}">
        <p14:creationId xmlns:p14="http://schemas.microsoft.com/office/powerpoint/2010/main" val="38115044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83148" y="354525"/>
            <a:ext cx="736682" cy="471598"/>
            <a:chOff x="205187" y="4748102"/>
            <a:chExt cx="1076201" cy="51671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169" y="4748102"/>
              <a:ext cx="470873" cy="419505"/>
            </a:xfrm>
            <a:prstGeom prst="rect">
              <a:avLst/>
            </a:prstGeom>
          </p:spPr>
        </p:pic>
        <p:grpSp>
          <p:nvGrpSpPr>
            <p:cNvPr id="11" name="Group 10"/>
            <p:cNvGrpSpPr/>
            <p:nvPr/>
          </p:nvGrpSpPr>
          <p:grpSpPr>
            <a:xfrm>
              <a:off x="205187" y="4748102"/>
              <a:ext cx="305346" cy="516710"/>
              <a:chOff x="1532979" y="5298659"/>
              <a:chExt cx="457746" cy="774603"/>
            </a:xfrm>
          </p:grpSpPr>
          <p:sp>
            <p:nvSpPr>
              <p:cNvPr id="15" name="Rounded Rectangle 17"/>
              <p:cNvSpPr/>
              <p:nvPr/>
            </p:nvSpPr>
            <p:spPr bwMode="auto">
              <a:xfrm>
                <a:off x="1532979" y="5619750"/>
                <a:ext cx="457746" cy="453512"/>
              </a:xfrm>
              <a:custGeom>
                <a:avLst/>
                <a:gdLst>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142968 w 457746"/>
                  <a:gd name="connsiteY6" fmla="*/ 561975 h 561975"/>
                  <a:gd name="connsiteX7" fmla="*/ 0 w 457746"/>
                  <a:gd name="connsiteY7" fmla="*/ 419007 h 561975"/>
                  <a:gd name="connsiteX8" fmla="*/ 0 w 457746"/>
                  <a:gd name="connsiteY8" fmla="*/ 142968 h 561975"/>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0 w 457746"/>
                  <a:gd name="connsiteY6" fmla="*/ 419007 h 561975"/>
                  <a:gd name="connsiteX7" fmla="*/ 0 w 457746"/>
                  <a:gd name="connsiteY7" fmla="*/ 142968 h 561975"/>
                  <a:gd name="connsiteX0" fmla="*/ 0 w 457746"/>
                  <a:gd name="connsiteY0" fmla="*/ 142968 h 453512"/>
                  <a:gd name="connsiteX1" fmla="*/ 142968 w 457746"/>
                  <a:gd name="connsiteY1" fmla="*/ 0 h 453512"/>
                  <a:gd name="connsiteX2" fmla="*/ 314778 w 457746"/>
                  <a:gd name="connsiteY2" fmla="*/ 0 h 453512"/>
                  <a:gd name="connsiteX3" fmla="*/ 457746 w 457746"/>
                  <a:gd name="connsiteY3" fmla="*/ 142968 h 453512"/>
                  <a:gd name="connsiteX4" fmla="*/ 457746 w 457746"/>
                  <a:gd name="connsiteY4" fmla="*/ 419007 h 453512"/>
                  <a:gd name="connsiteX5" fmla="*/ 0 w 457746"/>
                  <a:gd name="connsiteY5" fmla="*/ 419007 h 453512"/>
                  <a:gd name="connsiteX6" fmla="*/ 0 w 457746"/>
                  <a:gd name="connsiteY6" fmla="*/ 142968 h 4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46" h="453512">
                    <a:moveTo>
                      <a:pt x="0" y="142968"/>
                    </a:moveTo>
                    <a:cubicBezTo>
                      <a:pt x="0" y="64009"/>
                      <a:pt x="64009" y="0"/>
                      <a:pt x="142968" y="0"/>
                    </a:cubicBezTo>
                    <a:lnTo>
                      <a:pt x="314778" y="0"/>
                    </a:lnTo>
                    <a:cubicBezTo>
                      <a:pt x="393737" y="0"/>
                      <a:pt x="457746" y="64009"/>
                      <a:pt x="457746" y="142968"/>
                    </a:cubicBezTo>
                    <a:lnTo>
                      <a:pt x="457746" y="419007"/>
                    </a:lnTo>
                    <a:cubicBezTo>
                      <a:pt x="381455" y="465014"/>
                      <a:pt x="76291" y="465014"/>
                      <a:pt x="0" y="419007"/>
                    </a:cubicBezTo>
                    <a:lnTo>
                      <a:pt x="0" y="14296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6" name="Oval 15"/>
              <p:cNvSpPr/>
              <p:nvPr/>
            </p:nvSpPr>
            <p:spPr bwMode="auto">
              <a:xfrm>
                <a:off x="1615594" y="5298659"/>
                <a:ext cx="292516" cy="2925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2" name="Group 11"/>
            <p:cNvGrpSpPr/>
            <p:nvPr/>
          </p:nvGrpSpPr>
          <p:grpSpPr>
            <a:xfrm>
              <a:off x="976042" y="4748102"/>
              <a:ext cx="305346" cy="516710"/>
              <a:chOff x="1532979" y="5298659"/>
              <a:chExt cx="457746" cy="774603"/>
            </a:xfrm>
          </p:grpSpPr>
          <p:sp>
            <p:nvSpPr>
              <p:cNvPr id="13" name="Rounded Rectangle 17"/>
              <p:cNvSpPr/>
              <p:nvPr/>
            </p:nvSpPr>
            <p:spPr bwMode="auto">
              <a:xfrm>
                <a:off x="1532979" y="5619750"/>
                <a:ext cx="457746" cy="453512"/>
              </a:xfrm>
              <a:custGeom>
                <a:avLst/>
                <a:gdLst>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142968 w 457746"/>
                  <a:gd name="connsiteY6" fmla="*/ 561975 h 561975"/>
                  <a:gd name="connsiteX7" fmla="*/ 0 w 457746"/>
                  <a:gd name="connsiteY7" fmla="*/ 419007 h 561975"/>
                  <a:gd name="connsiteX8" fmla="*/ 0 w 457746"/>
                  <a:gd name="connsiteY8" fmla="*/ 142968 h 561975"/>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0 w 457746"/>
                  <a:gd name="connsiteY6" fmla="*/ 419007 h 561975"/>
                  <a:gd name="connsiteX7" fmla="*/ 0 w 457746"/>
                  <a:gd name="connsiteY7" fmla="*/ 142968 h 561975"/>
                  <a:gd name="connsiteX0" fmla="*/ 0 w 457746"/>
                  <a:gd name="connsiteY0" fmla="*/ 142968 h 453512"/>
                  <a:gd name="connsiteX1" fmla="*/ 142968 w 457746"/>
                  <a:gd name="connsiteY1" fmla="*/ 0 h 453512"/>
                  <a:gd name="connsiteX2" fmla="*/ 314778 w 457746"/>
                  <a:gd name="connsiteY2" fmla="*/ 0 h 453512"/>
                  <a:gd name="connsiteX3" fmla="*/ 457746 w 457746"/>
                  <a:gd name="connsiteY3" fmla="*/ 142968 h 453512"/>
                  <a:gd name="connsiteX4" fmla="*/ 457746 w 457746"/>
                  <a:gd name="connsiteY4" fmla="*/ 419007 h 453512"/>
                  <a:gd name="connsiteX5" fmla="*/ 0 w 457746"/>
                  <a:gd name="connsiteY5" fmla="*/ 419007 h 453512"/>
                  <a:gd name="connsiteX6" fmla="*/ 0 w 457746"/>
                  <a:gd name="connsiteY6" fmla="*/ 142968 h 4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46" h="453512">
                    <a:moveTo>
                      <a:pt x="0" y="142968"/>
                    </a:moveTo>
                    <a:cubicBezTo>
                      <a:pt x="0" y="64009"/>
                      <a:pt x="64009" y="0"/>
                      <a:pt x="142968" y="0"/>
                    </a:cubicBezTo>
                    <a:lnTo>
                      <a:pt x="314778" y="0"/>
                    </a:lnTo>
                    <a:cubicBezTo>
                      <a:pt x="393737" y="0"/>
                      <a:pt x="457746" y="64009"/>
                      <a:pt x="457746" y="142968"/>
                    </a:cubicBezTo>
                    <a:lnTo>
                      <a:pt x="457746" y="419007"/>
                    </a:lnTo>
                    <a:cubicBezTo>
                      <a:pt x="381455" y="465014"/>
                      <a:pt x="76291" y="465014"/>
                      <a:pt x="0" y="419007"/>
                    </a:cubicBezTo>
                    <a:lnTo>
                      <a:pt x="0" y="14296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4" name="Oval 13"/>
              <p:cNvSpPr/>
              <p:nvPr/>
            </p:nvSpPr>
            <p:spPr bwMode="auto">
              <a:xfrm>
                <a:off x="1615594" y="5298659"/>
                <a:ext cx="292516" cy="2925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39745137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72" y="192480"/>
            <a:ext cx="657225" cy="876300"/>
          </a:xfrm>
          <a:prstGeom prst="rect">
            <a:avLst/>
          </a:prstGeom>
        </p:spPr>
      </p:pic>
    </p:spTree>
    <p:extLst>
      <p:ext uri="{BB962C8B-B14F-4D97-AF65-F5344CB8AC3E}">
        <p14:creationId xmlns:p14="http://schemas.microsoft.com/office/powerpoint/2010/main" val="13036250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6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2" descr="C:\Users\stacyd\AppData\Local\Temp\vmware-stacyr\VMwareDnD\f284194e\Administration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5030" y="258403"/>
            <a:ext cx="607784" cy="810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4532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7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stretch>
            <a:fillRect/>
          </a:stretch>
        </p:blipFill>
        <p:spPr>
          <a:xfrm>
            <a:off x="38529" y="95578"/>
            <a:ext cx="828584" cy="1104779"/>
          </a:xfrm>
          <a:prstGeom prst="rect">
            <a:avLst/>
          </a:prstGeom>
        </p:spPr>
      </p:pic>
    </p:spTree>
    <p:extLst>
      <p:ext uri="{BB962C8B-B14F-4D97-AF65-F5344CB8AC3E}">
        <p14:creationId xmlns:p14="http://schemas.microsoft.com/office/powerpoint/2010/main" val="15192252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8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stretch>
            <a:fillRect/>
          </a:stretch>
        </p:blipFill>
        <p:spPr>
          <a:xfrm>
            <a:off x="236443" y="317349"/>
            <a:ext cx="459878" cy="751433"/>
          </a:xfrm>
          <a:prstGeom prst="rect">
            <a:avLst/>
          </a:prstGeom>
        </p:spPr>
      </p:pic>
    </p:spTree>
    <p:extLst>
      <p:ext uri="{BB962C8B-B14F-4D97-AF65-F5344CB8AC3E}">
        <p14:creationId xmlns:p14="http://schemas.microsoft.com/office/powerpoint/2010/main" val="22257637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706178"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6" y="3054085"/>
            <a:ext cx="2690537"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224" y="145739"/>
            <a:ext cx="804443" cy="953413"/>
          </a:xfrm>
          <a:prstGeom prst="rect">
            <a:avLst/>
          </a:prstGeom>
        </p:spPr>
      </p:pic>
    </p:spTree>
    <p:extLst>
      <p:ext uri="{BB962C8B-B14F-4D97-AF65-F5344CB8AC3E}">
        <p14:creationId xmlns:p14="http://schemas.microsoft.com/office/powerpoint/2010/main" val="21003325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5_Color Block Header&amp; Subtext">
    <p:spTree>
      <p:nvGrpSpPr>
        <p:cNvPr id="1" name=""/>
        <p:cNvGrpSpPr/>
        <p:nvPr/>
      </p:nvGrpSpPr>
      <p:grpSpPr>
        <a:xfrm>
          <a:off x="0" y="0"/>
          <a:ext cx="0" cy="0"/>
          <a:chOff x="0" y="0"/>
          <a:chExt cx="0" cy="0"/>
        </a:xfrm>
      </p:grpSpPr>
      <p:sp>
        <p:nvSpPr>
          <p:cNvPr id="2" name="Rectangle 1"/>
          <p:cNvSpPr/>
          <p:nvPr/>
        </p:nvSpPr>
        <p:spPr bwMode="white">
          <a:xfrm>
            <a:off x="-7145" y="0"/>
            <a:ext cx="3375608" cy="68580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683861" fontAlgn="base">
              <a:spcBef>
                <a:spcPct val="0"/>
              </a:spcBef>
              <a:spcAft>
                <a:spcPct val="0"/>
              </a:spcAft>
            </a:pPr>
            <a:endParaRPr lang="en-US" sz="1645"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84156" y="27027"/>
            <a:ext cx="2277449" cy="2751138"/>
          </a:xfrm>
          <a:prstGeom prst="rect">
            <a:avLst/>
          </a:prstGeom>
        </p:spPr>
        <p:txBody>
          <a:bodyPr anchor="b" anchorCtr="0">
            <a:noAutofit/>
          </a:bodyPr>
          <a:lstStyle>
            <a:lvl1pPr marL="0" indent="0">
              <a:lnSpc>
                <a:spcPts val="2850"/>
              </a:lnSpc>
              <a:spcBef>
                <a:spcPts val="0"/>
              </a:spcBef>
              <a:buNone/>
              <a:defRPr sz="2700" b="0" cap="none" baseline="0">
                <a:gradFill>
                  <a:gsLst>
                    <a:gs pos="100000">
                      <a:schemeClr val="bg1"/>
                    </a:gs>
                    <a:gs pos="0">
                      <a:schemeClr val="bg1"/>
                    </a:gs>
                  </a:gsLst>
                  <a:lin ang="5400000" scaled="0"/>
                </a:gradFill>
                <a:latin typeface="Segoe UI Light" pitchFamily="34" charset="0"/>
              </a:defRPr>
            </a:lvl1pPr>
            <a:lvl2pPr marL="455978" indent="0">
              <a:buNone/>
              <a:defRPr sz="2020" b="1"/>
            </a:lvl2pPr>
            <a:lvl3pPr marL="911955" indent="0">
              <a:buNone/>
              <a:defRPr sz="1795" b="1"/>
            </a:lvl3pPr>
            <a:lvl4pPr marL="1367933" indent="0">
              <a:buNone/>
              <a:defRPr sz="1571" b="1"/>
            </a:lvl4pPr>
            <a:lvl5pPr marL="1823910" indent="0">
              <a:buNone/>
              <a:defRPr sz="1571" b="1"/>
            </a:lvl5pPr>
            <a:lvl6pPr marL="2279888" indent="0">
              <a:buNone/>
              <a:defRPr sz="1571" b="1"/>
            </a:lvl6pPr>
            <a:lvl7pPr marL="2735865" indent="0">
              <a:buNone/>
              <a:defRPr sz="1571" b="1"/>
            </a:lvl7pPr>
            <a:lvl8pPr marL="3191843" indent="0">
              <a:buNone/>
              <a:defRPr sz="1571" b="1"/>
            </a:lvl8pPr>
            <a:lvl9pPr marL="3647820" indent="0">
              <a:buNone/>
              <a:defRPr sz="1571" b="1"/>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8" name="Picture Placeholder 4"/>
          <p:cNvSpPr>
            <a:spLocks noGrp="1"/>
          </p:cNvSpPr>
          <p:nvPr>
            <p:ph type="pic" sz="quarter" idx="11"/>
          </p:nvPr>
        </p:nvSpPr>
        <p:spPr>
          <a:xfrm>
            <a:off x="2917791" y="1033461"/>
            <a:ext cx="5995168"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1650">
                <a:solidFill>
                  <a:schemeClr val="bg2"/>
                </a:solidFill>
                <a:latin typeface="+mn-lt"/>
                <a:ea typeface="Segoe UI" pitchFamily="34" charset="0"/>
                <a:cs typeface="Segoe UI" pitchFamily="34" charset="0"/>
              </a:defRPr>
            </a:lvl1pPr>
          </a:lstStyle>
          <a:p>
            <a:pPr marL="0" lvl="0" algn="ctr" defTabSz="685574" fontAlgn="base">
              <a:spcBef>
                <a:spcPct val="0"/>
              </a:spcBef>
              <a:spcAft>
                <a:spcPct val="0"/>
              </a:spcAft>
            </a:pPr>
            <a:endParaRPr lang="en-US" dirty="0"/>
          </a:p>
        </p:txBody>
      </p:sp>
      <p:sp>
        <p:nvSpPr>
          <p:cNvPr id="9" name="Text Placeholder 6"/>
          <p:cNvSpPr>
            <a:spLocks noGrp="1"/>
          </p:cNvSpPr>
          <p:nvPr>
            <p:ph type="body" sz="quarter" idx="10"/>
          </p:nvPr>
        </p:nvSpPr>
        <p:spPr>
          <a:xfrm>
            <a:off x="399797" y="3054085"/>
            <a:ext cx="2277449" cy="3575317"/>
          </a:xfrm>
        </p:spPr>
        <p:txBody>
          <a:bodyPr/>
          <a:lstStyle>
            <a:lvl1pPr marL="0" indent="0">
              <a:lnSpc>
                <a:spcPct val="100000"/>
              </a:lnSpc>
              <a:spcBef>
                <a:spcPts val="0"/>
              </a:spcBef>
              <a:spcAft>
                <a:spcPts val="900"/>
              </a:spcAft>
              <a:buNone/>
              <a:defRPr sz="1350"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900"/>
              </a:spcAft>
              <a:buNone/>
              <a:defRPr sz="9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900"/>
              </a:spcAft>
              <a:buNone/>
              <a:defRPr sz="1050"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2" descr="C:\Users\stacyd\AppData\Local\Temp\vmware-stacyr\VMwareDnD\a77bac50\Analyze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7513" y="94853"/>
            <a:ext cx="688139" cy="91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1349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dirty="0"/>
              <a:t>Click to edit Master title style</a:t>
            </a:r>
          </a:p>
        </p:txBody>
      </p:sp>
      <p:sp>
        <p:nvSpPr>
          <p:cNvPr id="4" name="Slide Number Placeholder 9"/>
          <p:cNvSpPr>
            <a:spLocks noGrp="1"/>
          </p:cNvSpPr>
          <p:nvPr>
            <p:ph type="sldNum" sz="quarter" idx="12"/>
          </p:nvPr>
        </p:nvSpPr>
        <p:spPr>
          <a:xfrm>
            <a:off x="107600"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6" name="Rectangle 5"/>
          <p:cNvSpPr/>
          <p:nvPr userDrawn="1"/>
        </p:nvSpPr>
        <p:spPr bwMode="auto">
          <a:xfrm>
            <a:off x="3209229" y="1430671"/>
            <a:ext cx="5329526" cy="4399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137100" rIns="68546" bIns="68549" numCol="1" rtlCol="0" anchor="ctr" anchorCtr="0" compatLnSpc="1">
            <a:prstTxWarp prst="textNoShape">
              <a:avLst/>
            </a:prstTxWarp>
          </a:bodyPr>
          <a:lstStyle/>
          <a:p>
            <a:pPr defTabSz="685263" fontAlgn="base">
              <a:lnSpc>
                <a:spcPct val="90000"/>
              </a:lnSpc>
              <a:spcBef>
                <a:spcPct val="0"/>
              </a:spcBef>
              <a:spcAft>
                <a:spcPts val="900"/>
              </a:spcAft>
            </a:pPr>
            <a:endParaRPr lang="en-US" sz="1200" spc="-53" dirty="0">
              <a:solidFill>
                <a:srgbClr val="797A7D"/>
              </a:solidFill>
              <a:ea typeface="Segoe UI" pitchFamily="34" charset="0"/>
              <a:cs typeface="Segoe UI" pitchFamily="34" charset="0"/>
            </a:endParaRPr>
          </a:p>
        </p:txBody>
      </p:sp>
      <p:sp>
        <p:nvSpPr>
          <p:cNvPr id="7" name="Rectangle 6"/>
          <p:cNvSpPr/>
          <p:nvPr userDrawn="1"/>
        </p:nvSpPr>
        <p:spPr bwMode="auto">
          <a:xfrm>
            <a:off x="393358" y="1430670"/>
            <a:ext cx="2815871" cy="439907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137160" rIns="137160" bIns="137160" numCol="1" rtlCol="0" anchor="b" anchorCtr="0" compatLnSpc="1">
            <a:prstTxWarp prst="textNoShape">
              <a:avLst/>
            </a:prstTxWarp>
          </a:bodyPr>
          <a:lstStyle/>
          <a:p>
            <a:pPr defTabSz="685263" fontAlgn="base">
              <a:spcBef>
                <a:spcPct val="0"/>
              </a:spcBef>
              <a:spcAft>
                <a:spcPct val="0"/>
              </a:spcAft>
            </a:pPr>
            <a:endParaRPr lang="en-US" sz="21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 name="Isosceles Triangle 2"/>
          <p:cNvSpPr/>
          <p:nvPr userDrawn="1"/>
        </p:nvSpPr>
        <p:spPr bwMode="auto">
          <a:xfrm rot="5400000">
            <a:off x="3057332" y="4907380"/>
            <a:ext cx="533217" cy="229421"/>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1" name="Content Placeholder 10"/>
          <p:cNvSpPr>
            <a:spLocks noGrp="1"/>
          </p:cNvSpPr>
          <p:nvPr>
            <p:ph sz="quarter" idx="13"/>
          </p:nvPr>
        </p:nvSpPr>
        <p:spPr>
          <a:xfrm>
            <a:off x="3209571" y="1430338"/>
            <a:ext cx="5329434" cy="4398962"/>
          </a:xfrm>
        </p:spPr>
        <p:txBody>
          <a:bodyPr lIns="457200" tIns="182880" rIns="457200" bIns="182880" anchor="ctr"/>
          <a:lstStyle>
            <a:lvl1pPr marL="0" indent="0">
              <a:lnSpc>
                <a:spcPct val="100000"/>
              </a:lnSpc>
              <a:spcBef>
                <a:spcPts val="0"/>
              </a:spcBef>
              <a:spcAft>
                <a:spcPts val="900"/>
              </a:spcAft>
              <a:buFont typeface="Arial" pitchFamily="34" charset="0"/>
              <a:buNone/>
              <a:defRPr sz="1800">
                <a:latin typeface="Segoe UI Light" pitchFamily="34" charset="0"/>
              </a:defRPr>
            </a:lvl1pPr>
            <a:lvl2pPr marL="0" indent="0">
              <a:lnSpc>
                <a:spcPct val="100000"/>
              </a:lnSpc>
              <a:spcBef>
                <a:spcPts val="0"/>
              </a:spcBef>
              <a:spcAft>
                <a:spcPts val="900"/>
              </a:spcAft>
              <a:buFont typeface="Arial" pitchFamily="34" charset="0"/>
              <a:buNone/>
              <a:defRPr sz="1200">
                <a:latin typeface="Segoe UI" pitchFamily="34" charset="0"/>
                <a:ea typeface="Segoe UI" pitchFamily="34" charset="0"/>
                <a:cs typeface="Segoe UI" pitchFamily="34" charset="0"/>
              </a:defRPr>
            </a:lvl2pPr>
            <a:lvl3pPr marL="644129" indent="-214313">
              <a:lnSpc>
                <a:spcPct val="100000"/>
              </a:lnSpc>
              <a:buFont typeface="Arial" pitchFamily="34" charset="0"/>
              <a:buChar char="•"/>
              <a:defRPr sz="1200">
                <a:latin typeface="Segoe UI" pitchFamily="34" charset="0"/>
                <a:ea typeface="Segoe UI" pitchFamily="34" charset="0"/>
                <a:cs typeface="Segoe UI" pitchFamily="34" charset="0"/>
              </a:defRPr>
            </a:lvl3pPr>
            <a:lvl4pPr marL="813197" indent="-214313">
              <a:lnSpc>
                <a:spcPct val="100000"/>
              </a:lnSpc>
              <a:buFont typeface="Arial" pitchFamily="34" charset="0"/>
              <a:buChar char="•"/>
              <a:defRPr sz="1050">
                <a:latin typeface="Segoe UI" pitchFamily="34" charset="0"/>
                <a:ea typeface="Segoe UI" pitchFamily="34" charset="0"/>
                <a:cs typeface="Segoe UI" pitchFamily="34" charset="0"/>
              </a:defRPr>
            </a:lvl4pPr>
            <a:lvl5pPr marL="987029" indent="-214313">
              <a:lnSpc>
                <a:spcPct val="100000"/>
              </a:lnSpc>
              <a:buFont typeface="Arial" pitchFamily="34" charset="0"/>
              <a:buChar char="•"/>
              <a:defRPr sz="1050">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393008" y="1430338"/>
            <a:ext cx="2816562" cy="4398962"/>
          </a:xfrm>
        </p:spPr>
        <p:txBody>
          <a:bodyPr lIns="182880" rIns="182880" bIns="182880" anchor="b"/>
          <a:lstStyle>
            <a:lvl1pPr marL="0" indent="0">
              <a:lnSpc>
                <a:spcPct val="100000"/>
              </a:lnSpc>
              <a:buNone/>
              <a:defRPr>
                <a:solidFill>
                  <a:schemeClr val="bg1"/>
                </a:solidFill>
                <a:latin typeface="Segoe UI Light" pitchFamily="34" charset="0"/>
                <a:ea typeface="Segoe UI" pitchFamily="34" charset="0"/>
                <a:cs typeface="Segoe UI" pitchFamily="34" charset="0"/>
              </a:defRPr>
            </a:lvl1pPr>
            <a:lvl2pPr marL="254794" indent="0">
              <a:lnSpc>
                <a:spcPct val="100000"/>
              </a:lnSpc>
              <a:buNone/>
              <a:defRPr>
                <a:solidFill>
                  <a:schemeClr val="bg1"/>
                </a:solidFill>
                <a:latin typeface="Segoe UI" pitchFamily="34" charset="0"/>
                <a:ea typeface="Segoe UI" pitchFamily="34" charset="0"/>
                <a:cs typeface="Segoe UI" pitchFamily="34" charset="0"/>
              </a:defRPr>
            </a:lvl2pPr>
            <a:lvl3pPr marL="429816" indent="0">
              <a:lnSpc>
                <a:spcPct val="100000"/>
              </a:lnSpc>
              <a:buNone/>
              <a:defRPr>
                <a:solidFill>
                  <a:schemeClr val="bg1"/>
                </a:solidFill>
                <a:latin typeface="Segoe UI" pitchFamily="34" charset="0"/>
                <a:ea typeface="Segoe UI" pitchFamily="34" charset="0"/>
                <a:cs typeface="Segoe UI" pitchFamily="34" charset="0"/>
              </a:defRPr>
            </a:lvl3pPr>
            <a:lvl4pPr marL="598885" indent="0">
              <a:lnSpc>
                <a:spcPct val="100000"/>
              </a:lnSpc>
              <a:buNone/>
              <a:defRPr>
                <a:solidFill>
                  <a:schemeClr val="bg1"/>
                </a:solidFill>
                <a:latin typeface="Segoe UI" pitchFamily="34" charset="0"/>
                <a:ea typeface="Segoe UI" pitchFamily="34" charset="0"/>
                <a:cs typeface="Segoe UI" pitchFamily="34" charset="0"/>
              </a:defRPr>
            </a:lvl4pPr>
            <a:lvl5pPr marL="772716" indent="0">
              <a:lnSpc>
                <a:spcPct val="100000"/>
              </a:lnSpc>
              <a:buNone/>
              <a:defRPr>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456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6789" y="1198566"/>
            <a:ext cx="4188519" cy="1115690"/>
          </a:xfrm>
        </p:spPr>
        <p:txBody>
          <a:bodyPr/>
          <a:lstStyle>
            <a:lvl1pPr marL="285552" indent="-285552">
              <a:lnSpc>
                <a:spcPct val="90000"/>
              </a:lnSpc>
              <a:defRPr sz="1700"/>
            </a:lvl1pPr>
            <a:lvl2pPr marL="565550" indent="-273328">
              <a:lnSpc>
                <a:spcPct val="90000"/>
              </a:lnSpc>
              <a:defRPr sz="1500"/>
            </a:lvl2pPr>
            <a:lvl3pPr marL="801102" indent="-242219">
              <a:lnSpc>
                <a:spcPct val="90000"/>
              </a:lnSpc>
              <a:defRPr sz="1300"/>
            </a:lvl3pPr>
            <a:lvl4pPr marL="1031099" indent="-229998">
              <a:lnSpc>
                <a:spcPct val="90000"/>
              </a:lnSpc>
              <a:defRPr sz="1200"/>
            </a:lvl4pPr>
            <a:lvl5pPr marL="1273320" indent="-235552">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2" y="1198566"/>
            <a:ext cx="4230202" cy="1115690"/>
          </a:xfrm>
        </p:spPr>
        <p:txBody>
          <a:bodyPr/>
          <a:lstStyle>
            <a:lvl1pPr marL="292221" indent="-292221">
              <a:lnSpc>
                <a:spcPct val="90000"/>
              </a:lnSpc>
              <a:defRPr sz="1700"/>
            </a:lvl1pPr>
            <a:lvl2pPr marL="565550" indent="-285552">
              <a:lnSpc>
                <a:spcPct val="90000"/>
              </a:lnSpc>
              <a:defRPr sz="1500"/>
            </a:lvl2pPr>
            <a:lvl3pPr marL="807770" indent="-254443">
              <a:lnSpc>
                <a:spcPct val="90000"/>
              </a:lnSpc>
              <a:defRPr sz="1300"/>
            </a:lvl3pPr>
            <a:lvl4pPr marL="1031099" indent="-223331">
              <a:lnSpc>
                <a:spcPct val="90000"/>
              </a:lnSpc>
              <a:defRPr sz="1200"/>
            </a:lvl4pPr>
            <a:lvl5pPr marL="1273320" indent="-229998">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47257491"/>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107600"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6" name="Rectangle 5"/>
          <p:cNvSpPr/>
          <p:nvPr userDrawn="1"/>
        </p:nvSpPr>
        <p:spPr bwMode="auto">
          <a:xfrm>
            <a:off x="3209229" y="1430671"/>
            <a:ext cx="5329526" cy="4399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137100" rIns="68546" bIns="68549" numCol="1" rtlCol="0" anchor="ctr" anchorCtr="0" compatLnSpc="1">
            <a:prstTxWarp prst="textNoShape">
              <a:avLst/>
            </a:prstTxWarp>
          </a:bodyPr>
          <a:lstStyle/>
          <a:p>
            <a:pPr defTabSz="685263" fontAlgn="base">
              <a:lnSpc>
                <a:spcPct val="90000"/>
              </a:lnSpc>
              <a:spcBef>
                <a:spcPct val="0"/>
              </a:spcBef>
              <a:spcAft>
                <a:spcPts val="900"/>
              </a:spcAft>
            </a:pPr>
            <a:endParaRPr lang="en-US" sz="1200" spc="-53" dirty="0">
              <a:solidFill>
                <a:srgbClr val="797A7D"/>
              </a:solidFill>
              <a:ea typeface="Segoe UI" pitchFamily="34" charset="0"/>
              <a:cs typeface="Segoe UI" pitchFamily="34" charset="0"/>
            </a:endParaRPr>
          </a:p>
        </p:txBody>
      </p:sp>
      <p:sp>
        <p:nvSpPr>
          <p:cNvPr id="7" name="Rectangle 6"/>
          <p:cNvSpPr/>
          <p:nvPr userDrawn="1"/>
        </p:nvSpPr>
        <p:spPr bwMode="auto">
          <a:xfrm>
            <a:off x="393358" y="1430670"/>
            <a:ext cx="2815871" cy="439907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137160" rIns="137160" bIns="137160" numCol="1" rtlCol="0" anchor="b" anchorCtr="0" compatLnSpc="1">
            <a:prstTxWarp prst="textNoShape">
              <a:avLst/>
            </a:prstTxWarp>
          </a:bodyPr>
          <a:lstStyle/>
          <a:p>
            <a:pPr defTabSz="685263" fontAlgn="base">
              <a:spcBef>
                <a:spcPct val="0"/>
              </a:spcBef>
              <a:spcAft>
                <a:spcPct val="0"/>
              </a:spcAft>
            </a:pPr>
            <a:endParaRPr lang="en-US" sz="21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 name="Isosceles Triangle 2"/>
          <p:cNvSpPr/>
          <p:nvPr userDrawn="1"/>
        </p:nvSpPr>
        <p:spPr bwMode="auto">
          <a:xfrm rot="5400000">
            <a:off x="3057332" y="4907380"/>
            <a:ext cx="533217" cy="229421"/>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1" name="Content Placeholder 10"/>
          <p:cNvSpPr>
            <a:spLocks noGrp="1"/>
          </p:cNvSpPr>
          <p:nvPr>
            <p:ph sz="quarter" idx="13"/>
          </p:nvPr>
        </p:nvSpPr>
        <p:spPr>
          <a:xfrm>
            <a:off x="3209571" y="1430338"/>
            <a:ext cx="5329434" cy="4398962"/>
          </a:xfrm>
        </p:spPr>
        <p:txBody>
          <a:bodyPr lIns="457200" tIns="182880" rIns="457200" bIns="182880" anchor="ctr"/>
          <a:lstStyle>
            <a:lvl1pPr marL="0" indent="0">
              <a:lnSpc>
                <a:spcPct val="100000"/>
              </a:lnSpc>
              <a:spcBef>
                <a:spcPts val="0"/>
              </a:spcBef>
              <a:spcAft>
                <a:spcPts val="900"/>
              </a:spcAft>
              <a:buFont typeface="Arial" pitchFamily="34" charset="0"/>
              <a:buNone/>
              <a:defRPr sz="1800">
                <a:latin typeface="Segoe UI Light" pitchFamily="34" charset="0"/>
              </a:defRPr>
            </a:lvl1pPr>
            <a:lvl2pPr marL="0" indent="0">
              <a:lnSpc>
                <a:spcPct val="100000"/>
              </a:lnSpc>
              <a:spcBef>
                <a:spcPts val="0"/>
              </a:spcBef>
              <a:spcAft>
                <a:spcPts val="900"/>
              </a:spcAft>
              <a:buFont typeface="Arial" pitchFamily="34" charset="0"/>
              <a:buNone/>
              <a:defRPr sz="1200">
                <a:latin typeface="Segoe UI" pitchFamily="34" charset="0"/>
                <a:ea typeface="Segoe UI" pitchFamily="34" charset="0"/>
                <a:cs typeface="Segoe UI" pitchFamily="34" charset="0"/>
              </a:defRPr>
            </a:lvl2pPr>
            <a:lvl3pPr marL="644129" indent="-214313">
              <a:lnSpc>
                <a:spcPct val="100000"/>
              </a:lnSpc>
              <a:buFont typeface="Arial" pitchFamily="34" charset="0"/>
              <a:buChar char="•"/>
              <a:defRPr sz="1200">
                <a:latin typeface="Segoe UI" pitchFamily="34" charset="0"/>
                <a:ea typeface="Segoe UI" pitchFamily="34" charset="0"/>
                <a:cs typeface="Segoe UI" pitchFamily="34" charset="0"/>
              </a:defRPr>
            </a:lvl3pPr>
            <a:lvl4pPr marL="813197" indent="-214313">
              <a:lnSpc>
                <a:spcPct val="100000"/>
              </a:lnSpc>
              <a:buFont typeface="Arial" pitchFamily="34" charset="0"/>
              <a:buChar char="•"/>
              <a:defRPr sz="1050">
                <a:latin typeface="Segoe UI" pitchFamily="34" charset="0"/>
                <a:ea typeface="Segoe UI" pitchFamily="34" charset="0"/>
                <a:cs typeface="Segoe UI" pitchFamily="34" charset="0"/>
              </a:defRPr>
            </a:lvl4pPr>
            <a:lvl5pPr marL="987029" indent="-214313">
              <a:lnSpc>
                <a:spcPct val="100000"/>
              </a:lnSpc>
              <a:buFont typeface="Arial" pitchFamily="34" charset="0"/>
              <a:buChar char="•"/>
              <a:defRPr sz="1050">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393008" y="1430338"/>
            <a:ext cx="2816562" cy="4398962"/>
          </a:xfrm>
        </p:spPr>
        <p:txBody>
          <a:bodyPr lIns="182880" rIns="182880" bIns="182880" anchor="b"/>
          <a:lstStyle>
            <a:lvl1pPr marL="0" indent="0">
              <a:lnSpc>
                <a:spcPct val="100000"/>
              </a:lnSpc>
              <a:buNone/>
              <a:defRPr>
                <a:solidFill>
                  <a:schemeClr val="bg1"/>
                </a:solidFill>
                <a:latin typeface="Segoe UI Light" pitchFamily="34" charset="0"/>
              </a:defRPr>
            </a:lvl1pPr>
            <a:lvl2pPr marL="254794" indent="0">
              <a:lnSpc>
                <a:spcPct val="100000"/>
              </a:lnSpc>
              <a:buNone/>
              <a:defRPr>
                <a:solidFill>
                  <a:schemeClr val="bg1"/>
                </a:solidFill>
                <a:latin typeface="Segoe UI" pitchFamily="34" charset="0"/>
                <a:ea typeface="Segoe UI" pitchFamily="34" charset="0"/>
                <a:cs typeface="Segoe UI" pitchFamily="34" charset="0"/>
              </a:defRPr>
            </a:lvl2pPr>
            <a:lvl3pPr marL="429816" indent="0">
              <a:lnSpc>
                <a:spcPct val="100000"/>
              </a:lnSpc>
              <a:buNone/>
              <a:defRPr>
                <a:solidFill>
                  <a:schemeClr val="bg1"/>
                </a:solidFill>
                <a:latin typeface="Segoe UI" pitchFamily="34" charset="0"/>
                <a:ea typeface="Segoe UI" pitchFamily="34" charset="0"/>
                <a:cs typeface="Segoe UI" pitchFamily="34" charset="0"/>
              </a:defRPr>
            </a:lvl3pPr>
            <a:lvl4pPr marL="598885" indent="0">
              <a:lnSpc>
                <a:spcPct val="100000"/>
              </a:lnSpc>
              <a:buNone/>
              <a:defRPr>
                <a:solidFill>
                  <a:schemeClr val="bg1"/>
                </a:solidFill>
                <a:latin typeface="Segoe UI" pitchFamily="34" charset="0"/>
                <a:ea typeface="Segoe UI" pitchFamily="34" charset="0"/>
                <a:cs typeface="Segoe UI" pitchFamily="34" charset="0"/>
              </a:defRPr>
            </a:lvl4pPr>
            <a:lvl5pPr marL="772716" indent="0">
              <a:lnSpc>
                <a:spcPct val="100000"/>
              </a:lnSpc>
              <a:buNone/>
              <a:defRPr>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36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107600"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6" name="Rectangle 5"/>
          <p:cNvSpPr/>
          <p:nvPr userDrawn="1"/>
        </p:nvSpPr>
        <p:spPr bwMode="auto">
          <a:xfrm>
            <a:off x="3209229" y="1430671"/>
            <a:ext cx="5329526" cy="4399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137100" rIns="68546" bIns="68549" numCol="1" rtlCol="0" anchor="ctr" anchorCtr="0" compatLnSpc="1">
            <a:prstTxWarp prst="textNoShape">
              <a:avLst/>
            </a:prstTxWarp>
          </a:bodyPr>
          <a:lstStyle/>
          <a:p>
            <a:pPr defTabSz="685263" fontAlgn="base">
              <a:lnSpc>
                <a:spcPct val="90000"/>
              </a:lnSpc>
              <a:spcBef>
                <a:spcPct val="0"/>
              </a:spcBef>
              <a:spcAft>
                <a:spcPts val="900"/>
              </a:spcAft>
            </a:pPr>
            <a:endParaRPr lang="en-US" sz="1200" spc="-53" dirty="0">
              <a:solidFill>
                <a:srgbClr val="797A7D"/>
              </a:solidFill>
              <a:ea typeface="Segoe UI" pitchFamily="34" charset="0"/>
              <a:cs typeface="Segoe UI" pitchFamily="34" charset="0"/>
            </a:endParaRPr>
          </a:p>
        </p:txBody>
      </p:sp>
      <p:sp>
        <p:nvSpPr>
          <p:cNvPr id="7" name="Rectangle 6"/>
          <p:cNvSpPr/>
          <p:nvPr userDrawn="1"/>
        </p:nvSpPr>
        <p:spPr bwMode="auto">
          <a:xfrm>
            <a:off x="393358" y="1430670"/>
            <a:ext cx="2815871" cy="439907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137160" rIns="137160" bIns="137160" numCol="1" rtlCol="0" anchor="b" anchorCtr="0" compatLnSpc="1">
            <a:prstTxWarp prst="textNoShape">
              <a:avLst/>
            </a:prstTxWarp>
          </a:bodyPr>
          <a:lstStyle/>
          <a:p>
            <a:pPr defTabSz="685263" fontAlgn="base">
              <a:spcBef>
                <a:spcPct val="0"/>
              </a:spcBef>
              <a:spcAft>
                <a:spcPct val="0"/>
              </a:spcAft>
            </a:pPr>
            <a:endParaRPr lang="en-US" sz="21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 name="Isosceles Triangle 2"/>
          <p:cNvSpPr/>
          <p:nvPr userDrawn="1"/>
        </p:nvSpPr>
        <p:spPr bwMode="auto">
          <a:xfrm rot="5400000">
            <a:off x="3057332" y="4907380"/>
            <a:ext cx="533217" cy="229421"/>
          </a:xfrm>
          <a:prstGeom prst="triangl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1" name="Content Placeholder 10"/>
          <p:cNvSpPr>
            <a:spLocks noGrp="1"/>
          </p:cNvSpPr>
          <p:nvPr>
            <p:ph sz="quarter" idx="13"/>
          </p:nvPr>
        </p:nvSpPr>
        <p:spPr>
          <a:xfrm>
            <a:off x="3209571" y="1430338"/>
            <a:ext cx="5329434" cy="4398962"/>
          </a:xfrm>
        </p:spPr>
        <p:txBody>
          <a:bodyPr lIns="457200" tIns="182880" rIns="457200" bIns="182880" anchor="ctr"/>
          <a:lstStyle>
            <a:lvl1pPr marL="0" indent="0">
              <a:lnSpc>
                <a:spcPct val="100000"/>
              </a:lnSpc>
              <a:spcBef>
                <a:spcPts val="0"/>
              </a:spcBef>
              <a:spcAft>
                <a:spcPts val="900"/>
              </a:spcAft>
              <a:buFont typeface="Arial" pitchFamily="34" charset="0"/>
              <a:buNone/>
              <a:defRPr sz="1800">
                <a:latin typeface="Segoe UI Light" pitchFamily="34" charset="0"/>
              </a:defRPr>
            </a:lvl1pPr>
            <a:lvl2pPr marL="0" indent="0">
              <a:lnSpc>
                <a:spcPct val="100000"/>
              </a:lnSpc>
              <a:spcBef>
                <a:spcPts val="0"/>
              </a:spcBef>
              <a:spcAft>
                <a:spcPts val="900"/>
              </a:spcAft>
              <a:buFont typeface="Arial" pitchFamily="34" charset="0"/>
              <a:buNone/>
              <a:defRPr sz="1200">
                <a:latin typeface="Segoe UI" pitchFamily="34" charset="0"/>
                <a:ea typeface="Segoe UI" pitchFamily="34" charset="0"/>
                <a:cs typeface="Segoe UI" pitchFamily="34" charset="0"/>
              </a:defRPr>
            </a:lvl2pPr>
            <a:lvl3pPr marL="644129" indent="-214313">
              <a:lnSpc>
                <a:spcPct val="100000"/>
              </a:lnSpc>
              <a:buFont typeface="Arial" pitchFamily="34" charset="0"/>
              <a:buChar char="•"/>
              <a:defRPr sz="1200">
                <a:latin typeface="Segoe UI" pitchFamily="34" charset="0"/>
                <a:ea typeface="Segoe UI" pitchFamily="34" charset="0"/>
                <a:cs typeface="Segoe UI" pitchFamily="34" charset="0"/>
              </a:defRPr>
            </a:lvl3pPr>
            <a:lvl4pPr marL="813197" indent="-214313">
              <a:lnSpc>
                <a:spcPct val="100000"/>
              </a:lnSpc>
              <a:buFont typeface="Arial" pitchFamily="34" charset="0"/>
              <a:buChar char="•"/>
              <a:defRPr sz="1050">
                <a:latin typeface="Segoe UI" pitchFamily="34" charset="0"/>
                <a:ea typeface="Segoe UI" pitchFamily="34" charset="0"/>
                <a:cs typeface="Segoe UI" pitchFamily="34" charset="0"/>
              </a:defRPr>
            </a:lvl4pPr>
            <a:lvl5pPr marL="987029" indent="-214313">
              <a:lnSpc>
                <a:spcPct val="100000"/>
              </a:lnSpc>
              <a:buFont typeface="Arial" pitchFamily="34" charset="0"/>
              <a:buChar char="•"/>
              <a:defRPr sz="1050">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393008" y="1430338"/>
            <a:ext cx="2816562" cy="4398962"/>
          </a:xfrm>
        </p:spPr>
        <p:txBody>
          <a:bodyPr lIns="182880" rIns="182880" bIns="182880" anchor="b"/>
          <a:lstStyle>
            <a:lvl1pPr marL="0" indent="0">
              <a:lnSpc>
                <a:spcPct val="100000"/>
              </a:lnSpc>
              <a:buNone/>
              <a:defRPr>
                <a:solidFill>
                  <a:schemeClr val="bg1"/>
                </a:solidFill>
                <a:latin typeface="Segoe UI Light" pitchFamily="34" charset="0"/>
              </a:defRPr>
            </a:lvl1pPr>
            <a:lvl2pPr marL="254794" indent="0">
              <a:lnSpc>
                <a:spcPct val="100000"/>
              </a:lnSpc>
              <a:buNone/>
              <a:defRPr>
                <a:solidFill>
                  <a:schemeClr val="bg1"/>
                </a:solidFill>
                <a:latin typeface="Segoe UI" pitchFamily="34" charset="0"/>
                <a:ea typeface="Segoe UI" pitchFamily="34" charset="0"/>
                <a:cs typeface="Segoe UI" pitchFamily="34" charset="0"/>
              </a:defRPr>
            </a:lvl2pPr>
            <a:lvl3pPr marL="429816" indent="0">
              <a:lnSpc>
                <a:spcPct val="100000"/>
              </a:lnSpc>
              <a:buNone/>
              <a:defRPr>
                <a:solidFill>
                  <a:schemeClr val="bg1"/>
                </a:solidFill>
                <a:latin typeface="Segoe UI" pitchFamily="34" charset="0"/>
                <a:ea typeface="Segoe UI" pitchFamily="34" charset="0"/>
                <a:cs typeface="Segoe UI" pitchFamily="34" charset="0"/>
              </a:defRPr>
            </a:lvl3pPr>
            <a:lvl4pPr marL="598885" indent="0">
              <a:lnSpc>
                <a:spcPct val="100000"/>
              </a:lnSpc>
              <a:buNone/>
              <a:defRPr>
                <a:solidFill>
                  <a:schemeClr val="bg1"/>
                </a:solidFill>
                <a:latin typeface="Segoe UI" pitchFamily="34" charset="0"/>
                <a:ea typeface="Segoe UI" pitchFamily="34" charset="0"/>
                <a:cs typeface="Segoe UI" pitchFamily="34" charset="0"/>
              </a:defRPr>
            </a:lvl4pPr>
            <a:lvl5pPr marL="772716" indent="0">
              <a:lnSpc>
                <a:spcPct val="100000"/>
              </a:lnSpc>
              <a:buNone/>
              <a:defRPr>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83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latin typeface="Segoe UI Light" pitchFamily="34" charset="0"/>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107600"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
        <p:nvSpPr>
          <p:cNvPr id="6" name="Rectangle 5"/>
          <p:cNvSpPr/>
          <p:nvPr userDrawn="1"/>
        </p:nvSpPr>
        <p:spPr bwMode="auto">
          <a:xfrm>
            <a:off x="3209229" y="1430671"/>
            <a:ext cx="5329526" cy="439907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74320" tIns="137100" rIns="68546" bIns="68549" numCol="1" rtlCol="0" anchor="ctr" anchorCtr="0" compatLnSpc="1">
            <a:prstTxWarp prst="textNoShape">
              <a:avLst/>
            </a:prstTxWarp>
          </a:bodyPr>
          <a:lstStyle/>
          <a:p>
            <a:pPr defTabSz="685263" fontAlgn="base">
              <a:lnSpc>
                <a:spcPct val="90000"/>
              </a:lnSpc>
              <a:spcBef>
                <a:spcPct val="0"/>
              </a:spcBef>
              <a:spcAft>
                <a:spcPts val="900"/>
              </a:spcAft>
            </a:pPr>
            <a:endParaRPr lang="en-US" sz="1200" spc="-53" dirty="0">
              <a:solidFill>
                <a:srgbClr val="797A7D"/>
              </a:solidFill>
              <a:ea typeface="Segoe UI" pitchFamily="34" charset="0"/>
              <a:cs typeface="Segoe UI" pitchFamily="34" charset="0"/>
            </a:endParaRPr>
          </a:p>
        </p:txBody>
      </p:sp>
      <p:sp>
        <p:nvSpPr>
          <p:cNvPr id="7" name="Rectangle 6"/>
          <p:cNvSpPr/>
          <p:nvPr userDrawn="1"/>
        </p:nvSpPr>
        <p:spPr bwMode="auto">
          <a:xfrm>
            <a:off x="393358" y="1430670"/>
            <a:ext cx="2815871" cy="4399070"/>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137160" rIns="137160" bIns="137160" numCol="1" rtlCol="0" anchor="b" anchorCtr="0" compatLnSpc="1">
            <a:prstTxWarp prst="textNoShape">
              <a:avLst/>
            </a:prstTxWarp>
          </a:bodyPr>
          <a:lstStyle/>
          <a:p>
            <a:pPr defTabSz="685263" fontAlgn="base">
              <a:spcBef>
                <a:spcPct val="0"/>
              </a:spcBef>
              <a:spcAft>
                <a:spcPct val="0"/>
              </a:spcAft>
            </a:pPr>
            <a:endParaRPr lang="en-US" sz="21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 name="Isosceles Triangle 2"/>
          <p:cNvSpPr/>
          <p:nvPr userDrawn="1"/>
        </p:nvSpPr>
        <p:spPr bwMode="auto">
          <a:xfrm rot="5400000">
            <a:off x="3057332" y="4907380"/>
            <a:ext cx="533217" cy="229421"/>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11" name="Content Placeholder 10"/>
          <p:cNvSpPr>
            <a:spLocks noGrp="1"/>
          </p:cNvSpPr>
          <p:nvPr>
            <p:ph sz="quarter" idx="13"/>
          </p:nvPr>
        </p:nvSpPr>
        <p:spPr>
          <a:xfrm>
            <a:off x="3209571" y="1430338"/>
            <a:ext cx="5329434" cy="4398962"/>
          </a:xfrm>
        </p:spPr>
        <p:txBody>
          <a:bodyPr lIns="457200" tIns="182880" rIns="457200" bIns="182880" anchor="ctr"/>
          <a:lstStyle>
            <a:lvl1pPr marL="0" indent="0">
              <a:lnSpc>
                <a:spcPct val="100000"/>
              </a:lnSpc>
              <a:spcBef>
                <a:spcPts val="0"/>
              </a:spcBef>
              <a:spcAft>
                <a:spcPts val="900"/>
              </a:spcAft>
              <a:buFont typeface="Arial" pitchFamily="34" charset="0"/>
              <a:buNone/>
              <a:defRPr sz="1800">
                <a:latin typeface="Segoe UI Light" pitchFamily="34" charset="0"/>
              </a:defRPr>
            </a:lvl1pPr>
            <a:lvl2pPr marL="0" indent="0">
              <a:lnSpc>
                <a:spcPct val="100000"/>
              </a:lnSpc>
              <a:spcBef>
                <a:spcPts val="0"/>
              </a:spcBef>
              <a:spcAft>
                <a:spcPts val="900"/>
              </a:spcAft>
              <a:buFont typeface="Arial" pitchFamily="34" charset="0"/>
              <a:buNone/>
              <a:defRPr sz="1200">
                <a:latin typeface="Segoe UI" pitchFamily="34" charset="0"/>
                <a:ea typeface="Segoe UI" pitchFamily="34" charset="0"/>
                <a:cs typeface="Segoe UI" pitchFamily="34" charset="0"/>
              </a:defRPr>
            </a:lvl2pPr>
            <a:lvl3pPr marL="644129" indent="-214313">
              <a:lnSpc>
                <a:spcPct val="100000"/>
              </a:lnSpc>
              <a:buFont typeface="Arial" pitchFamily="34" charset="0"/>
              <a:buChar char="•"/>
              <a:defRPr sz="1200">
                <a:latin typeface="Segoe UI" pitchFamily="34" charset="0"/>
                <a:ea typeface="Segoe UI" pitchFamily="34" charset="0"/>
                <a:cs typeface="Segoe UI" pitchFamily="34" charset="0"/>
              </a:defRPr>
            </a:lvl3pPr>
            <a:lvl4pPr marL="813197" indent="-214313">
              <a:lnSpc>
                <a:spcPct val="100000"/>
              </a:lnSpc>
              <a:buFont typeface="Arial" pitchFamily="34" charset="0"/>
              <a:buChar char="•"/>
              <a:defRPr sz="1050">
                <a:latin typeface="Segoe UI" pitchFamily="34" charset="0"/>
                <a:ea typeface="Segoe UI" pitchFamily="34" charset="0"/>
                <a:cs typeface="Segoe UI" pitchFamily="34" charset="0"/>
              </a:defRPr>
            </a:lvl4pPr>
            <a:lvl5pPr marL="987029" indent="-214313">
              <a:lnSpc>
                <a:spcPct val="100000"/>
              </a:lnSpc>
              <a:buFont typeface="Arial" pitchFamily="34" charset="0"/>
              <a:buChar char="•"/>
              <a:defRPr sz="1050">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393008" y="1430338"/>
            <a:ext cx="2816562" cy="4398962"/>
          </a:xfrm>
        </p:spPr>
        <p:txBody>
          <a:bodyPr lIns="182880" rIns="182880" bIns="182880" anchor="b"/>
          <a:lstStyle>
            <a:lvl1pPr marL="0" indent="0">
              <a:lnSpc>
                <a:spcPct val="100000"/>
              </a:lnSpc>
              <a:buNone/>
              <a:defRPr>
                <a:solidFill>
                  <a:schemeClr val="bg1"/>
                </a:solidFill>
                <a:latin typeface="Segoe UI Light" pitchFamily="34" charset="0"/>
              </a:defRPr>
            </a:lvl1pPr>
            <a:lvl2pPr marL="254794" indent="0">
              <a:lnSpc>
                <a:spcPct val="100000"/>
              </a:lnSpc>
              <a:buNone/>
              <a:defRPr>
                <a:solidFill>
                  <a:schemeClr val="bg1"/>
                </a:solidFill>
                <a:latin typeface="Segoe UI" pitchFamily="34" charset="0"/>
                <a:ea typeface="Segoe UI" pitchFamily="34" charset="0"/>
                <a:cs typeface="Segoe UI" pitchFamily="34" charset="0"/>
              </a:defRPr>
            </a:lvl2pPr>
            <a:lvl3pPr marL="429816" indent="0">
              <a:lnSpc>
                <a:spcPct val="100000"/>
              </a:lnSpc>
              <a:buNone/>
              <a:defRPr>
                <a:solidFill>
                  <a:schemeClr val="bg1"/>
                </a:solidFill>
                <a:latin typeface="Segoe UI" pitchFamily="34" charset="0"/>
                <a:ea typeface="Segoe UI" pitchFamily="34" charset="0"/>
                <a:cs typeface="Segoe UI" pitchFamily="34" charset="0"/>
              </a:defRPr>
            </a:lvl3pPr>
            <a:lvl4pPr marL="598885" indent="0">
              <a:lnSpc>
                <a:spcPct val="100000"/>
              </a:lnSpc>
              <a:buNone/>
              <a:defRPr>
                <a:solidFill>
                  <a:schemeClr val="bg1"/>
                </a:solidFill>
                <a:latin typeface="Segoe UI" pitchFamily="34" charset="0"/>
                <a:ea typeface="Segoe UI" pitchFamily="34" charset="0"/>
                <a:cs typeface="Segoe UI" pitchFamily="34" charset="0"/>
              </a:defRPr>
            </a:lvl4pPr>
            <a:lvl5pPr marL="772716" indent="0">
              <a:lnSpc>
                <a:spcPct val="100000"/>
              </a:lnSpc>
              <a:buNone/>
              <a:defRPr>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333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433404"/>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Section Title Textu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3"/>
            <a:ext cx="8740142" cy="1796217"/>
          </a:xfrm>
          <a:noFill/>
        </p:spPr>
        <p:txBody>
          <a:bodyPr tIns="91440" bIns="91440" anchor="t" anchorCtr="0"/>
          <a:lstStyle>
            <a:lvl1pPr>
              <a:defRPr sz="6470" spc="-74" baseline="0">
                <a:gradFill>
                  <a:gsLst>
                    <a:gs pos="91241">
                      <a:schemeClr val="tx1"/>
                    </a:gs>
                    <a:gs pos="57000">
                      <a:schemeClr val="tx1"/>
                    </a:gs>
                    <a:gs pos="18000">
                      <a:schemeClr val="tx1"/>
                    </a:gs>
                  </a:gsLst>
                  <a:lin ang="5400000" scaled="0"/>
                </a:gradFill>
              </a:defRPr>
            </a:lvl1pPr>
          </a:lstStyle>
          <a:p>
            <a:r>
              <a:rPr lang="en-US" dirty="0"/>
              <a:t>Section title</a:t>
            </a:r>
          </a:p>
        </p:txBody>
      </p:sp>
      <p:sp>
        <p:nvSpPr>
          <p:cNvPr id="5" name="Rectangle 4"/>
          <p:cNvSpPr/>
          <p:nvPr userDrawn="1"/>
        </p:nvSpPr>
        <p:spPr bwMode="gray">
          <a:xfrm>
            <a:off x="510172" y="470068"/>
            <a:ext cx="2390363"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505050">
                      <a:lumMod val="50000"/>
                    </a:srgbClr>
                  </a:gs>
                  <a:gs pos="100000">
                    <a:srgbClr val="505050">
                      <a:lumMod val="50000"/>
                    </a:srgbClr>
                  </a:gs>
                </a:gsLst>
                <a:lin ang="5400000" scaled="0"/>
              </a:gradFill>
            </a:endParaRPr>
          </a:p>
        </p:txBody>
      </p:sp>
      <p:sp>
        <p:nvSpPr>
          <p:cNvPr id="6" name="Rectangle 5"/>
          <p:cNvSpPr/>
          <p:nvPr userDrawn="1"/>
        </p:nvSpPr>
        <p:spPr bwMode="gray">
          <a:xfrm>
            <a:off x="-21041" y="589799"/>
            <a:ext cx="2382261"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505050">
                      <a:lumMod val="50000"/>
                    </a:srgbClr>
                  </a:gs>
                  <a:gs pos="100000">
                    <a:srgbClr val="505050">
                      <a:lumMod val="50000"/>
                    </a:srgbClr>
                  </a:gs>
                </a:gsLst>
                <a:lin ang="5400000" scaled="0"/>
              </a:gradFill>
            </a:endParaRPr>
          </a:p>
        </p:txBody>
      </p:sp>
      <p:sp>
        <p:nvSpPr>
          <p:cNvPr id="8" name="Rectangle 7"/>
          <p:cNvSpPr/>
          <p:nvPr userDrawn="1"/>
        </p:nvSpPr>
        <p:spPr bwMode="gray">
          <a:xfrm flipH="1">
            <a:off x="4908159" y="5629607"/>
            <a:ext cx="3743140"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505050">
                      <a:lumMod val="50000"/>
                    </a:srgbClr>
                  </a:gs>
                  <a:gs pos="100000">
                    <a:srgbClr val="505050">
                      <a:lumMod val="50000"/>
                    </a:srgbClr>
                  </a:gs>
                </a:gsLst>
                <a:lin ang="5400000" scaled="0"/>
              </a:gradFill>
            </a:endParaRPr>
          </a:p>
        </p:txBody>
      </p:sp>
      <p:sp>
        <p:nvSpPr>
          <p:cNvPr id="9" name="Rectangle 8"/>
          <p:cNvSpPr/>
          <p:nvPr userDrawn="1"/>
        </p:nvSpPr>
        <p:spPr bwMode="gray">
          <a:xfrm flipH="1">
            <a:off x="5468866" y="5795020"/>
            <a:ext cx="3675134"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505050">
                      <a:lumMod val="50000"/>
                    </a:srgbClr>
                  </a:gs>
                  <a:gs pos="100000">
                    <a:srgbClr val="505050">
                      <a:lumMod val="50000"/>
                    </a:srgbClr>
                  </a:gs>
                </a:gsLst>
                <a:lin ang="5400000" scaled="0"/>
              </a:gradFill>
            </a:endParaRPr>
          </a:p>
        </p:txBody>
      </p:sp>
      <p:sp>
        <p:nvSpPr>
          <p:cNvPr id="10" name="Rectangle 9"/>
          <p:cNvSpPr/>
          <p:nvPr userDrawn="1"/>
        </p:nvSpPr>
        <p:spPr bwMode="gray">
          <a:xfrm flipH="1">
            <a:off x="5289136" y="6160357"/>
            <a:ext cx="372981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505050">
                      <a:lumMod val="50000"/>
                    </a:srgbClr>
                  </a:gs>
                  <a:gs pos="100000">
                    <a:srgbClr val="505050">
                      <a:lumMod val="50000"/>
                    </a:srgbClr>
                  </a:gs>
                </a:gsLst>
                <a:lin ang="5400000" scaled="0"/>
              </a:gradFill>
            </a:endParaRPr>
          </a:p>
        </p:txBody>
      </p:sp>
    </p:spTree>
    <p:extLst>
      <p:ext uri="{BB962C8B-B14F-4D97-AF65-F5344CB8AC3E}">
        <p14:creationId xmlns:p14="http://schemas.microsoft.com/office/powerpoint/2010/main" val="274603094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50" fill="hold"/>
                                        <p:tgtEl>
                                          <p:spTgt spid="6"/>
                                        </p:tgtEl>
                                        <p:attrNameLst>
                                          <p:attrName>ppt_x</p:attrName>
                                        </p:attrNameLst>
                                      </p:cBhvr>
                                      <p:tavLst>
                                        <p:tav tm="0">
                                          <p:val>
                                            <p:strVal val="0-#ppt_w/2"/>
                                          </p:val>
                                        </p:tav>
                                        <p:tav tm="100000">
                                          <p:val>
                                            <p:strVal val="#ppt_x"/>
                                          </p:val>
                                        </p:tav>
                                      </p:tavLst>
                                    </p:anim>
                                    <p:anim calcmode="lin" valueType="num">
                                      <p:cBhvr additive="base">
                                        <p:cTn id="8" dur="8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50" fill="hold"/>
                                        <p:tgtEl>
                                          <p:spTgt spid="5"/>
                                        </p:tgtEl>
                                        <p:attrNameLst>
                                          <p:attrName>ppt_x</p:attrName>
                                        </p:attrNameLst>
                                      </p:cBhvr>
                                      <p:tavLst>
                                        <p:tav tm="0">
                                          <p:val>
                                            <p:strVal val="1+#ppt_w/2"/>
                                          </p:val>
                                        </p:tav>
                                        <p:tav tm="100000">
                                          <p:val>
                                            <p:strVal val="#ppt_x"/>
                                          </p:val>
                                        </p:tav>
                                      </p:tavLst>
                                    </p:anim>
                                    <p:anim calcmode="lin" valueType="num">
                                      <p:cBhvr additive="base">
                                        <p:cTn id="12" dur="8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8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63" presetClass="path" presetSubtype="0" decel="100000" fill="hold" grpId="1" nodeType="withEffect">
                                  <p:stCondLst>
                                    <p:cond delay="580"/>
                                  </p:stCondLst>
                                  <p:childTnLst>
                                    <p:animMotion origin="layout" path="M -0.02409 1.50289E-6 L -4.16667E-7 1.50289E-6 " pathEditMode="relative" rAng="0" ptsTypes="AA">
                                      <p:cBhvr>
                                        <p:cTn id="17" dur="500" fill="hold"/>
                                        <p:tgtEl>
                                          <p:spTgt spid="2"/>
                                        </p:tgtEl>
                                        <p:attrNameLst>
                                          <p:attrName>ppt_x</p:attrName>
                                          <p:attrName>ppt_y</p:attrName>
                                        </p:attrNameLst>
                                      </p:cBhvr>
                                      <p:rCtr x="1198" y="0"/>
                                    </p:animMotion>
                                  </p:childTnLst>
                                </p:cTn>
                              </p:par>
                              <p:par>
                                <p:cTn id="18" presetID="2" presetClass="entr" presetSubtype="2"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850" fill="hold"/>
                                        <p:tgtEl>
                                          <p:spTgt spid="8"/>
                                        </p:tgtEl>
                                        <p:attrNameLst>
                                          <p:attrName>ppt_x</p:attrName>
                                        </p:attrNameLst>
                                      </p:cBhvr>
                                      <p:tavLst>
                                        <p:tav tm="0">
                                          <p:val>
                                            <p:strVal val="1+#ppt_w/2"/>
                                          </p:val>
                                        </p:tav>
                                        <p:tav tm="100000">
                                          <p:val>
                                            <p:strVal val="#ppt_x"/>
                                          </p:val>
                                        </p:tav>
                                      </p:tavLst>
                                    </p:anim>
                                    <p:anim calcmode="lin" valueType="num">
                                      <p:cBhvr additive="base">
                                        <p:cTn id="21" dur="85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850" fill="hold"/>
                                        <p:tgtEl>
                                          <p:spTgt spid="10"/>
                                        </p:tgtEl>
                                        <p:attrNameLst>
                                          <p:attrName>ppt_x</p:attrName>
                                        </p:attrNameLst>
                                      </p:cBhvr>
                                      <p:tavLst>
                                        <p:tav tm="0">
                                          <p:val>
                                            <p:strVal val="1+#ppt_w/2"/>
                                          </p:val>
                                        </p:tav>
                                        <p:tav tm="100000">
                                          <p:val>
                                            <p:strVal val="#ppt_x"/>
                                          </p:val>
                                        </p:tav>
                                      </p:tavLst>
                                    </p:anim>
                                    <p:anim calcmode="lin" valueType="num">
                                      <p:cBhvr additive="base">
                                        <p:cTn id="25" dur="85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50" fill="hold"/>
                                        <p:tgtEl>
                                          <p:spTgt spid="9"/>
                                        </p:tgtEl>
                                        <p:attrNameLst>
                                          <p:attrName>ppt_x</p:attrName>
                                        </p:attrNameLst>
                                      </p:cBhvr>
                                      <p:tavLst>
                                        <p:tav tm="0">
                                          <p:val>
                                            <p:strVal val="0-#ppt_w/2"/>
                                          </p:val>
                                        </p:tav>
                                        <p:tav tm="100000">
                                          <p:val>
                                            <p:strVal val="#ppt_x"/>
                                          </p:val>
                                        </p:tav>
                                      </p:tavLst>
                                    </p:anim>
                                    <p:anim calcmode="lin" valueType="num">
                                      <p:cBhvr additive="base">
                                        <p:cTn id="29"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animBg="1"/>
      <p:bldP spid="8" grpId="0" animBg="1"/>
      <p:bldP spid="9" grpId="0" animBg="1"/>
      <p:bldP spid="10" grpId="0" animBg="1"/>
    </p:bld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4" y="0"/>
            <a:ext cx="4491017"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325" tIns="34325" rIns="34325" bIns="34325" numCol="1" spcCol="0" rtlCol="0" fromWordArt="0" anchor="ctr" anchorCtr="0" forceAA="0" compatLnSpc="1">
            <a:prstTxWarp prst="textNoShape">
              <a:avLst/>
            </a:prstTxWarp>
            <a:noAutofit/>
          </a:bodyPr>
          <a:lstStyle/>
          <a:p>
            <a:pPr algn="ctr" defTabSz="686303" fontAlgn="base">
              <a:spcBef>
                <a:spcPct val="0"/>
              </a:spcBef>
              <a:spcAft>
                <a:spcPct val="0"/>
              </a:spcAft>
            </a:pPr>
            <a:endParaRPr lang="en-US" sz="172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7" y="1447802"/>
            <a:ext cx="3925323" cy="1661993"/>
          </a:xfrm>
          <a:prstGeom prst="rect">
            <a:avLst/>
          </a:prstGeom>
        </p:spPr>
        <p:txBody>
          <a:bodyPr>
            <a:noAutofit/>
          </a:bodyPr>
          <a:lstStyle>
            <a:lvl1pPr marL="0" indent="0">
              <a:buNone/>
              <a:defRPr sz="3008" b="0" cap="none" baseline="0">
                <a:gradFill>
                  <a:gsLst>
                    <a:gs pos="100000">
                      <a:schemeClr val="bg1"/>
                    </a:gs>
                    <a:gs pos="0">
                      <a:schemeClr val="bg1"/>
                    </a:gs>
                  </a:gsLst>
                  <a:lin ang="5400000" scaled="0"/>
                </a:gradFill>
                <a:latin typeface="+mj-lt"/>
              </a:defRPr>
            </a:lvl1pPr>
            <a:lvl2pPr marL="457606" indent="0">
              <a:buNone/>
              <a:defRPr sz="2030" b="1"/>
            </a:lvl2pPr>
            <a:lvl3pPr marL="915212" indent="0">
              <a:buNone/>
              <a:defRPr sz="1805" b="1"/>
            </a:lvl3pPr>
            <a:lvl4pPr marL="1372818" indent="0">
              <a:buNone/>
              <a:defRPr sz="1579" b="1"/>
            </a:lvl4pPr>
            <a:lvl5pPr marL="1830423" indent="0">
              <a:buNone/>
              <a:defRPr sz="1579" b="1"/>
            </a:lvl5pPr>
            <a:lvl6pPr marL="2288029" indent="0">
              <a:buNone/>
              <a:defRPr sz="1579" b="1"/>
            </a:lvl6pPr>
            <a:lvl7pPr marL="2745635" indent="0">
              <a:buNone/>
              <a:defRPr sz="1579" b="1"/>
            </a:lvl7pPr>
            <a:lvl8pPr marL="3203240" indent="0">
              <a:buNone/>
              <a:defRPr sz="1579" b="1"/>
            </a:lvl8pPr>
            <a:lvl9pPr marL="3660847" indent="0">
              <a:buNone/>
              <a:defRPr sz="1579" b="1"/>
            </a:lvl9pPr>
          </a:lstStyle>
          <a:p>
            <a:pPr lvl="0"/>
            <a:r>
              <a:rPr lang="en-US" dirty="0"/>
              <a:t>Click to edit Master text styles.</a:t>
            </a:r>
          </a:p>
        </p:txBody>
      </p:sp>
      <p:sp>
        <p:nvSpPr>
          <p:cNvPr id="6" name="Content Placeholder 5"/>
          <p:cNvSpPr>
            <a:spLocks noGrp="1"/>
          </p:cNvSpPr>
          <p:nvPr>
            <p:ph sz="quarter" idx="4"/>
          </p:nvPr>
        </p:nvSpPr>
        <p:spPr>
          <a:xfrm>
            <a:off x="4642321" y="1681907"/>
            <a:ext cx="4114627" cy="332399"/>
          </a:xfrm>
          <a:prstGeom prst="rect">
            <a:avLst/>
          </a:prstGeom>
        </p:spPr>
        <p:txBody>
          <a:bodyPr>
            <a:noAutofit/>
          </a:bodyPr>
          <a:lstStyle>
            <a:lvl1pPr marL="0" indent="0">
              <a:spcBef>
                <a:spcPts val="901"/>
              </a:spcBef>
              <a:buNone/>
              <a:defRPr lang="en-US" sz="1504" kern="1200" spc="0" dirty="0" smtClean="0">
                <a:gradFill>
                  <a:gsLst>
                    <a:gs pos="100000">
                      <a:schemeClr val="bg2"/>
                    </a:gs>
                    <a:gs pos="0">
                      <a:schemeClr val="bg2"/>
                    </a:gs>
                  </a:gsLst>
                  <a:lin ang="5400000" scaled="0"/>
                </a:gradFill>
                <a:latin typeface="+mn-lt"/>
                <a:ea typeface="+mn-ea"/>
                <a:cs typeface="Segoe UI" pitchFamily="34" charset="0"/>
              </a:defRPr>
            </a:lvl1pPr>
            <a:lvl2pPr marL="686408" indent="-286003">
              <a:defRPr lang="en-US" sz="1579" kern="1200" dirty="0" smtClean="0">
                <a:solidFill>
                  <a:schemeClr val="bg2">
                    <a:lumMod val="50000"/>
                  </a:schemeClr>
                </a:solidFill>
                <a:latin typeface="+mn-lt"/>
                <a:ea typeface="+mn-ea"/>
                <a:cs typeface="Arial" pitchFamily="34" charset="0"/>
              </a:defRPr>
            </a:lvl2pPr>
            <a:lvl3pPr marL="686408" indent="-171602">
              <a:defRPr lang="en-US" sz="1429" kern="1200" dirty="0" smtClean="0">
                <a:solidFill>
                  <a:schemeClr val="bg2">
                    <a:lumMod val="50000"/>
                  </a:schemeClr>
                </a:solidFill>
                <a:latin typeface="+mn-lt"/>
                <a:ea typeface="+mn-ea"/>
                <a:cs typeface="Arial" pitchFamily="34" charset="0"/>
              </a:defRPr>
            </a:lvl3pPr>
            <a:lvl4pPr marL="915212" indent="-171602">
              <a:defRPr lang="en-US" sz="1203" kern="1200" dirty="0" smtClean="0">
                <a:solidFill>
                  <a:schemeClr val="bg2">
                    <a:lumMod val="50000"/>
                  </a:schemeClr>
                </a:solidFill>
                <a:latin typeface="+mn-lt"/>
                <a:ea typeface="+mn-ea"/>
                <a:cs typeface="Arial" pitchFamily="34" charset="0"/>
              </a:defRPr>
            </a:lvl4pPr>
            <a:lvl5pPr marL="1086814" indent="-171602">
              <a:defRPr lang="en-US" sz="1203" kern="1200" dirty="0">
                <a:solidFill>
                  <a:schemeClr val="bg2">
                    <a:lumMod val="50000"/>
                  </a:schemeClr>
                </a:solidFill>
                <a:latin typeface="+mn-lt"/>
                <a:ea typeface="+mn-ea"/>
                <a:cs typeface="Arial" pitchFamily="34" charset="0"/>
              </a:defRPr>
            </a:lvl5pPr>
            <a:lvl6pPr>
              <a:defRPr sz="1579"/>
            </a:lvl6pPr>
            <a:lvl7pPr>
              <a:defRPr sz="1579"/>
            </a:lvl7pPr>
            <a:lvl8pPr>
              <a:defRPr sz="1579"/>
            </a:lvl8pPr>
            <a:lvl9pPr>
              <a:defRPr sz="1579"/>
            </a:lvl9pPr>
          </a:lstStyle>
          <a:p>
            <a:pPr lvl="0"/>
            <a:r>
              <a:rPr lang="en-US"/>
              <a:t>Click to edit Master text styles</a:t>
            </a:r>
          </a:p>
        </p:txBody>
      </p:sp>
    </p:spTree>
    <p:extLst>
      <p:ext uri="{BB962C8B-B14F-4D97-AF65-F5344CB8AC3E}">
        <p14:creationId xmlns:p14="http://schemas.microsoft.com/office/powerpoint/2010/main" val="38829916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7802" b="7802"/>
          <a:stretch/>
        </p:blipFill>
        <p:spPr>
          <a:xfrm>
            <a:off x="0" y="0"/>
            <a:ext cx="9144000" cy="6858973"/>
          </a:xfrm>
          <a:prstGeom prst="rect">
            <a:avLst/>
          </a:prstGeom>
        </p:spPr>
      </p:pic>
      <p:sp>
        <p:nvSpPr>
          <p:cNvPr id="2" name="Rectangle 1"/>
          <p:cNvSpPr/>
          <p:nvPr userDrawn="1"/>
        </p:nvSpPr>
        <p:spPr bwMode="auto">
          <a:xfrm>
            <a:off x="201929" y="2084172"/>
            <a:ext cx="4706231" cy="3586208"/>
          </a:xfrm>
          <a:prstGeom prst="rect">
            <a:avLst/>
          </a:prstGeom>
          <a:solidFill>
            <a:srgbClr val="5C2D91">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01976" y="2084186"/>
            <a:ext cx="4707398" cy="1793104"/>
          </a:xfrm>
          <a:noFill/>
        </p:spPr>
        <p:txBody>
          <a:bodyPr lIns="146304" tIns="91440" rIns="146304" bIns="91440" anchor="t" anchorCtr="0"/>
          <a:lstStyle>
            <a:lvl1pPr>
              <a:defRPr sz="3971" spc="-74"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00762" y="3877272"/>
            <a:ext cx="4707398" cy="1789991"/>
          </a:xfrm>
        </p:spPr>
        <p:txBody>
          <a:bodyPr tIns="109728" bIns="109728">
            <a:noAutofit/>
          </a:bodyPr>
          <a:lstStyle>
            <a:lvl1pPr marL="0" indent="0">
              <a:spcBef>
                <a:spcPts val="0"/>
              </a:spcBef>
              <a:buNone/>
              <a:defRPr sz="2353">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353428" y="6047101"/>
            <a:ext cx="1193139" cy="340832"/>
          </a:xfrm>
          <a:prstGeom prst="rect">
            <a:avLst/>
          </a:prstGeom>
        </p:spPr>
      </p:pic>
    </p:spTree>
    <p:extLst>
      <p:ext uri="{BB962C8B-B14F-4D97-AF65-F5344CB8AC3E}">
        <p14:creationId xmlns:p14="http://schemas.microsoft.com/office/powerpoint/2010/main" val="292406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2084187"/>
            <a:ext cx="6723139" cy="1793090"/>
          </a:xfrm>
          <a:noFill/>
        </p:spPr>
        <p:txBody>
          <a:bodyPr lIns="146304" tIns="91440" rIns="146304" bIns="91440" anchor="t" anchorCtr="0"/>
          <a:lstStyle>
            <a:lvl1pPr>
              <a:defRPr sz="3971" spc="-74"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01976" y="3878574"/>
            <a:ext cx="5378503" cy="1792326"/>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6439" y="470067"/>
            <a:ext cx="1344638" cy="386208"/>
          </a:xfrm>
          <a:prstGeom prst="rect">
            <a:avLst/>
          </a:prstGeom>
        </p:spPr>
      </p:pic>
    </p:spTree>
    <p:extLst>
      <p:ext uri="{BB962C8B-B14F-4D97-AF65-F5344CB8AC3E}">
        <p14:creationId xmlns:p14="http://schemas.microsoft.com/office/powerpoint/2010/main" val="19574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0" y="1189178"/>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73" indent="0">
              <a:buNone/>
              <a:defRPr/>
            </a:lvl3pPr>
            <a:lvl4pPr marL="336145" indent="0">
              <a:buNone/>
              <a:defRPr/>
            </a:lvl4pPr>
            <a:lvl5pPr marL="50421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721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8"/>
            <a:ext cx="8740142" cy="1547347"/>
          </a:xfrm>
        </p:spPr>
        <p:txBody>
          <a:bodyPr>
            <a:spAutoFit/>
          </a:bodyPr>
          <a:lstStyle>
            <a:lvl1pPr>
              <a:defRPr sz="264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5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16791" y="1295063"/>
            <a:ext cx="4179011" cy="290849"/>
          </a:xfrm>
        </p:spPr>
        <p:txBody>
          <a:bodyPr anchor="b"/>
          <a:lstStyle>
            <a:lvl1pPr marL="0" indent="0">
              <a:lnSpc>
                <a:spcPct val="90000"/>
              </a:lnSpc>
              <a:spcBef>
                <a:spcPts val="0"/>
              </a:spcBef>
              <a:buNone/>
              <a:defRPr sz="2100" b="0">
                <a:latin typeface="Segoe UI Semibold" pitchFamily="34" charset="0"/>
              </a:defRPr>
            </a:lvl1pPr>
            <a:lvl2pPr marL="383996" indent="0">
              <a:buNone/>
              <a:defRPr sz="1700" b="1"/>
            </a:lvl2pPr>
            <a:lvl3pPr marL="767990" indent="0">
              <a:buNone/>
              <a:defRPr sz="1500" b="1"/>
            </a:lvl3pPr>
            <a:lvl4pPr marL="1151985" indent="0">
              <a:buNone/>
              <a:defRPr sz="1300" b="1"/>
            </a:lvl4pPr>
            <a:lvl5pPr marL="1535982" indent="0">
              <a:buNone/>
              <a:defRPr sz="1300" b="1"/>
            </a:lvl5pPr>
            <a:lvl6pPr marL="1919978" indent="0">
              <a:buNone/>
              <a:defRPr sz="1300" b="1"/>
            </a:lvl6pPr>
            <a:lvl7pPr marL="2303973" indent="0">
              <a:buNone/>
              <a:defRPr sz="1300" b="1"/>
            </a:lvl7pPr>
            <a:lvl8pPr marL="2687969" indent="0">
              <a:buNone/>
              <a:defRPr sz="1300" b="1"/>
            </a:lvl8pPr>
            <a:lvl9pPr marL="3071963" indent="0">
              <a:buNone/>
              <a:defRPr sz="1300" b="1"/>
            </a:lvl9pPr>
          </a:lstStyle>
          <a:p>
            <a:pPr lvl="0"/>
            <a:r>
              <a:rPr lang="en-US"/>
              <a:t>Click to edit Master text styles</a:t>
            </a:r>
          </a:p>
        </p:txBody>
      </p:sp>
      <p:sp>
        <p:nvSpPr>
          <p:cNvPr id="4" name="Content Placeholder 3"/>
          <p:cNvSpPr>
            <a:spLocks noGrp="1"/>
          </p:cNvSpPr>
          <p:nvPr>
            <p:ph sz="half" idx="2"/>
          </p:nvPr>
        </p:nvSpPr>
        <p:spPr>
          <a:xfrm>
            <a:off x="308372" y="1905003"/>
            <a:ext cx="4187429" cy="1149545"/>
          </a:xfrm>
        </p:spPr>
        <p:txBody>
          <a:bodyPr/>
          <a:lstStyle>
            <a:lvl1pPr marL="236664" indent="-236664">
              <a:defRPr sz="1700"/>
            </a:lvl1pPr>
            <a:lvl2pPr marL="472217" indent="-223331">
              <a:defRPr sz="1500"/>
            </a:lvl2pPr>
            <a:lvl3pPr marL="683327" indent="-204442">
              <a:defRPr sz="1300"/>
            </a:lvl3pPr>
            <a:lvl4pPr marL="882212" indent="-192221">
              <a:defRPr sz="1300"/>
            </a:lvl4pPr>
            <a:lvl5pPr marL="1074434" indent="-173331">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7502" y="1295063"/>
            <a:ext cx="4230202" cy="290849"/>
          </a:xfrm>
        </p:spPr>
        <p:txBody>
          <a:bodyPr anchor="b"/>
          <a:lstStyle>
            <a:lvl1pPr marL="0" indent="0">
              <a:lnSpc>
                <a:spcPct val="90000"/>
              </a:lnSpc>
              <a:spcBef>
                <a:spcPts val="0"/>
              </a:spcBef>
              <a:buNone/>
              <a:defRPr sz="2100" b="1"/>
            </a:lvl1pPr>
            <a:lvl2pPr marL="383996" indent="0">
              <a:buNone/>
              <a:defRPr sz="1700" b="1"/>
            </a:lvl2pPr>
            <a:lvl3pPr marL="767990" indent="0">
              <a:buNone/>
              <a:defRPr sz="1500" b="1"/>
            </a:lvl3pPr>
            <a:lvl4pPr marL="1151985" indent="0">
              <a:buNone/>
              <a:defRPr sz="1300" b="1"/>
            </a:lvl4pPr>
            <a:lvl5pPr marL="1535982" indent="0">
              <a:buNone/>
              <a:defRPr sz="1300" b="1"/>
            </a:lvl5pPr>
            <a:lvl6pPr marL="1919978" indent="0">
              <a:buNone/>
              <a:defRPr sz="1300" b="1"/>
            </a:lvl6pPr>
            <a:lvl7pPr marL="2303973" indent="0">
              <a:buNone/>
              <a:defRPr sz="1300" b="1"/>
            </a:lvl7pPr>
            <a:lvl8pPr marL="2687969" indent="0">
              <a:buNone/>
              <a:defRPr sz="1300" b="1"/>
            </a:lvl8pPr>
            <a:lvl9pPr marL="3071963"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37502" y="1905003"/>
            <a:ext cx="4207466" cy="1149545"/>
          </a:xfrm>
        </p:spPr>
        <p:txBody>
          <a:bodyPr/>
          <a:lstStyle>
            <a:lvl1pPr marL="248886" indent="-248886">
              <a:defRPr sz="1700"/>
            </a:lvl1pPr>
            <a:lvl2pPr marL="478883" indent="-229998">
              <a:defRPr sz="1500"/>
            </a:lvl2pPr>
            <a:lvl3pPr marL="689991" indent="-205553">
              <a:defRPr sz="1300"/>
            </a:lvl3pPr>
            <a:lvl4pPr marL="882212" indent="-198887">
              <a:defRPr sz="1300"/>
            </a:lvl4pPr>
            <a:lvl5pPr marL="1074434" indent="-185555">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39646885"/>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1189175"/>
            <a:ext cx="4033911" cy="1456809"/>
          </a:xfrm>
        </p:spPr>
        <p:txBody>
          <a:bodyPr wrap="square">
            <a:spAutoFit/>
          </a:bodyPr>
          <a:lstStyle>
            <a:lvl1pPr marL="0" indent="0">
              <a:spcBef>
                <a:spcPts val="900"/>
              </a:spcBef>
              <a:buClr>
                <a:schemeClr val="tx1"/>
              </a:buClr>
              <a:buFont typeface="Wingdings" pitchFamily="2" charset="2"/>
              <a:buNone/>
              <a:defRPr sz="2353"/>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1" y="1189175"/>
            <a:ext cx="4033911" cy="1456809"/>
          </a:xfrm>
        </p:spPr>
        <p:txBody>
          <a:bodyPr wrap="square">
            <a:spAutoFit/>
          </a:bodyPr>
          <a:lstStyle>
            <a:lvl1pPr marL="0" indent="0">
              <a:spcBef>
                <a:spcPts val="900"/>
              </a:spcBef>
              <a:buClr>
                <a:schemeClr val="tx1"/>
              </a:buClr>
              <a:buFont typeface="Wingdings" pitchFamily="2" charset="2"/>
              <a:buNone/>
              <a:defRPr sz="2353"/>
            </a:lvl1pPr>
            <a:lvl2pPr marL="0" indent="0">
              <a:buNone/>
              <a:defRPr sz="1471"/>
            </a:lvl2pPr>
            <a:lvl3pPr marL="170407" indent="0">
              <a:buNone/>
              <a:tabLst/>
              <a:defRPr sz="1471"/>
            </a:lvl3pPr>
            <a:lvl4pPr marL="338480" indent="0">
              <a:buNone/>
              <a:defRPr/>
            </a:lvl4pPr>
            <a:lvl5pPr marL="504218"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7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1" y="1189176"/>
            <a:ext cx="4033911" cy="1832425"/>
          </a:xfrm>
        </p:spPr>
        <p:txBody>
          <a:bodyPr wrap="square">
            <a:spAutoFit/>
          </a:bodyPr>
          <a:lstStyle>
            <a:lvl1pPr marL="211258" indent="-211258">
              <a:spcBef>
                <a:spcPts val="900"/>
              </a:spcBef>
              <a:buClr>
                <a:schemeClr val="tx1"/>
              </a:buClr>
              <a:buFont typeface="Arial" pitchFamily="34" charset="0"/>
              <a:buChar char="•"/>
              <a:defRPr sz="2353"/>
            </a:lvl1pPr>
            <a:lvl2pPr marL="390527" indent="-171451">
              <a:defRPr sz="1765"/>
            </a:lvl2pPr>
            <a:lvl3pPr marL="514352" indent="-123826">
              <a:tabLst/>
              <a:defRPr sz="1471"/>
            </a:lvl3pPr>
            <a:lvl4pPr marL="647702" indent="-133351">
              <a:defRPr/>
            </a:lvl4pPr>
            <a:lvl5pPr marL="771528" indent="-12382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8161" y="1189176"/>
            <a:ext cx="4033911" cy="1832425"/>
          </a:xfrm>
        </p:spPr>
        <p:txBody>
          <a:bodyPr wrap="square">
            <a:spAutoFit/>
          </a:bodyPr>
          <a:lstStyle>
            <a:lvl1pPr marL="211258" indent="-211258">
              <a:spcBef>
                <a:spcPts val="900"/>
              </a:spcBef>
              <a:buClr>
                <a:schemeClr val="tx1"/>
              </a:buClr>
              <a:buFont typeface="Arial" pitchFamily="34" charset="0"/>
              <a:buChar char="•"/>
              <a:defRPr sz="2353"/>
            </a:lvl1pPr>
            <a:lvl2pPr marL="390527" indent="-171451">
              <a:defRPr sz="1765"/>
            </a:lvl2pPr>
            <a:lvl3pPr marL="514352" indent="-123826">
              <a:tabLst/>
              <a:defRPr sz="1471"/>
            </a:lvl3pPr>
            <a:lvl4pPr marL="647702" indent="-133351">
              <a:defRPr/>
            </a:lvl4pPr>
            <a:lvl5pPr marL="771528" indent="-12382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2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9264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0" y="3877277"/>
            <a:ext cx="7395506" cy="662104"/>
          </a:xfrm>
          <a:noFill/>
        </p:spPr>
        <p:txBody>
          <a:bodyPr lIns="182880" tIns="146304" rIns="182880" bIns="146304">
            <a:sp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2925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200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3"/>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4327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3"/>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7112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3"/>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8724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3"/>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4168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217195"/>
            <a:ext cx="4033911" cy="1528880"/>
          </a:xfrm>
        </p:spPr>
        <p:txBody>
          <a:bodyPr>
            <a:spAutoFit/>
          </a:bodyPr>
          <a:lstStyle>
            <a:lvl1pPr>
              <a:defRPr sz="4853"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4573167" y="0"/>
            <a:ext cx="4570833" cy="6856100"/>
          </a:xfr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863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824358639"/>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0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6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5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0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29" y="1197323"/>
            <a:ext cx="8740142" cy="1516697"/>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1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988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29" y="6171616"/>
            <a:ext cx="8740142" cy="296495"/>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443" eaLnBrk="0" hangingPunct="0"/>
            <a:r>
              <a:rPr lang="en-US" sz="515"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417896" cy="690695"/>
          </a:xfrm>
          <a:prstGeom prst="rect">
            <a:avLst/>
          </a:prstGeom>
        </p:spPr>
      </p:pic>
    </p:spTree>
    <p:extLst>
      <p:ext uri="{BB962C8B-B14F-4D97-AF65-F5344CB8AC3E}">
        <p14:creationId xmlns:p14="http://schemas.microsoft.com/office/powerpoint/2010/main" val="21997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1189178"/>
            <a:ext cx="8740142"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255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7865" b="7865"/>
          <a:stretch/>
        </p:blipFill>
        <p:spPr>
          <a:xfrm>
            <a:off x="5" y="2"/>
            <a:ext cx="9143992" cy="6858967"/>
          </a:xfrm>
          <a:prstGeom prst="rect">
            <a:avLst/>
          </a:prstGeom>
        </p:spPr>
      </p:pic>
      <p:sp>
        <p:nvSpPr>
          <p:cNvPr id="2" name="Rectangle 1"/>
          <p:cNvSpPr/>
          <p:nvPr userDrawn="1"/>
        </p:nvSpPr>
        <p:spPr bwMode="auto">
          <a:xfrm>
            <a:off x="201929" y="2084172"/>
            <a:ext cx="6050868" cy="3586208"/>
          </a:xfrm>
          <a:prstGeom prst="rect">
            <a:avLst/>
          </a:prstGeom>
          <a:solidFill>
            <a:srgbClr val="5C2D91">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532"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01977" y="2084186"/>
            <a:ext cx="6050820" cy="1793104"/>
          </a:xfrm>
          <a:noFill/>
        </p:spPr>
        <p:txBody>
          <a:bodyPr lIns="146304" tIns="91440" rIns="146304" bIns="91440" anchor="t" anchorCtr="0"/>
          <a:lstStyle>
            <a:lvl1pPr>
              <a:defRPr sz="3971" spc="-74"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00762" y="3877273"/>
            <a:ext cx="6052035" cy="1789991"/>
          </a:xfrm>
        </p:spPr>
        <p:txBody>
          <a:bodyPr tIns="109728" bIns="109728">
            <a:noAutofit/>
          </a:bodyPr>
          <a:lstStyle>
            <a:lvl1pPr marL="0" indent="0">
              <a:spcBef>
                <a:spcPts val="0"/>
              </a:spcBef>
              <a:buNone/>
              <a:defRPr sz="2353">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353429" y="6047101"/>
            <a:ext cx="1193139" cy="340832"/>
          </a:xfrm>
          <a:prstGeom prst="rect">
            <a:avLst/>
          </a:prstGeom>
        </p:spPr>
      </p:pic>
    </p:spTree>
    <p:extLst>
      <p:ext uri="{BB962C8B-B14F-4D97-AF65-F5344CB8AC3E}">
        <p14:creationId xmlns:p14="http://schemas.microsoft.com/office/powerpoint/2010/main" val="302574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9" y="3877272"/>
            <a:ext cx="4705063" cy="1794661"/>
          </a:xfrm>
          <a:noFill/>
        </p:spPr>
        <p:txBody>
          <a:bodyPr lIns="146304" tIns="109728" rIns="146304" bIns="109728">
            <a:no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1977" y="2075840"/>
            <a:ext cx="6050820" cy="1801436"/>
          </a:xfrm>
          <a:noFill/>
        </p:spPr>
        <p:txBody>
          <a:bodyPr lIns="146304" tIns="91440" rIns="146304" bIns="91440" anchor="t" anchorCtr="0"/>
          <a:lstStyle>
            <a:lvl1pPr>
              <a:defRPr sz="3971" spc="-74"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6439" y="476318"/>
            <a:ext cx="1344638" cy="384108"/>
          </a:xfrm>
          <a:prstGeom prst="rect">
            <a:avLst/>
          </a:prstGeom>
        </p:spPr>
      </p:pic>
    </p:spTree>
    <p:extLst>
      <p:ext uri="{BB962C8B-B14F-4D97-AF65-F5344CB8AC3E}">
        <p14:creationId xmlns:p14="http://schemas.microsoft.com/office/powerpoint/2010/main" val="232401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0" y="1189178"/>
            <a:ext cx="8740142" cy="1538370"/>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62" indent="0">
              <a:buNone/>
              <a:defRPr/>
            </a:lvl3pPr>
            <a:lvl4pPr marL="336123" indent="0">
              <a:buNone/>
              <a:defRPr/>
            </a:lvl4pPr>
            <a:lvl5pPr marL="50418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42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431864067"/>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0" y="1189178"/>
            <a:ext cx="8740142" cy="1538370"/>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62" indent="0">
              <a:buNone/>
              <a:defRPr/>
            </a:lvl3pPr>
            <a:lvl4pPr marL="336123" indent="0">
              <a:buNone/>
              <a:defRPr/>
            </a:lvl4pPr>
            <a:lvl5pPr marL="50418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175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8"/>
            <a:ext cx="8740142" cy="1547603"/>
          </a:xfrm>
        </p:spPr>
        <p:txBody>
          <a:bodyPr>
            <a:spAutoFit/>
          </a:bodyPr>
          <a:lstStyle>
            <a:lvl1pPr>
              <a:defRPr sz="2647">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933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8"/>
            <a:ext cx="8740142" cy="1547603"/>
          </a:xfrm>
        </p:spPr>
        <p:txBody>
          <a:bodyPr>
            <a:spAutoFit/>
          </a:bodyPr>
          <a:lstStyle>
            <a:lvl1pPr>
              <a:defRPr sz="264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493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7"/>
            <a:ext cx="4033911" cy="186448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396" indent="0">
              <a:buNone/>
              <a:tabLst/>
              <a:defRPr sz="1471"/>
            </a:lvl3pPr>
            <a:lvl4pPr marL="338457" indent="0">
              <a:buNone/>
              <a:defRPr/>
            </a:lvl4pPr>
            <a:lvl5pPr marL="5041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2" y="1189177"/>
            <a:ext cx="4033911" cy="1864485"/>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396" indent="0">
              <a:buNone/>
              <a:tabLst/>
              <a:defRPr sz="1471"/>
            </a:lvl3pPr>
            <a:lvl4pPr marL="338457" indent="0">
              <a:buNone/>
              <a:defRPr/>
            </a:lvl4pPr>
            <a:lvl5pPr marL="5041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8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7"/>
            <a:ext cx="4033911" cy="1864485"/>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396" indent="0">
              <a:buNone/>
              <a:tabLst/>
              <a:defRPr sz="1471"/>
            </a:lvl3pPr>
            <a:lvl4pPr marL="338457" indent="0">
              <a:buNone/>
              <a:defRPr/>
            </a:lvl4pPr>
            <a:lvl5pPr marL="5041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2" y="1189177"/>
            <a:ext cx="4033911" cy="1864485"/>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396" indent="0">
              <a:buNone/>
              <a:tabLst/>
              <a:defRPr sz="1471"/>
            </a:lvl3pPr>
            <a:lvl4pPr marL="338457" indent="0">
              <a:buNone/>
              <a:defRPr/>
            </a:lvl4pPr>
            <a:lvl5pPr marL="5041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52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6"/>
            <a:ext cx="4033911" cy="1832681"/>
          </a:xfrm>
        </p:spPr>
        <p:txBody>
          <a:bodyPr wrap="square">
            <a:spAutoFit/>
          </a:bodyPr>
          <a:lstStyle>
            <a:lvl1pPr marL="211245" indent="-211245">
              <a:spcBef>
                <a:spcPts val="900"/>
              </a:spcBef>
              <a:buClr>
                <a:schemeClr val="tx2"/>
              </a:buClr>
              <a:buFont typeface="Arial" pitchFamily="34" charset="0"/>
              <a:buChar char="•"/>
              <a:defRPr sz="2353">
                <a:gradFill>
                  <a:gsLst>
                    <a:gs pos="1250">
                      <a:schemeClr val="tx2"/>
                    </a:gs>
                    <a:gs pos="99000">
                      <a:schemeClr val="tx2"/>
                    </a:gs>
                  </a:gsLst>
                  <a:lin ang="5400000" scaled="0"/>
                </a:gradFill>
              </a:defRPr>
            </a:lvl1pPr>
            <a:lvl2pPr marL="390501" indent="-171439">
              <a:defRPr sz="1765"/>
            </a:lvl2pPr>
            <a:lvl3pPr marL="514319" indent="-123817">
              <a:tabLst/>
              <a:defRPr sz="1471"/>
            </a:lvl3pPr>
            <a:lvl4pPr marL="647660" indent="-133342">
              <a:defRPr/>
            </a:lvl4pPr>
            <a:lvl5pPr marL="771478" indent="-12381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2" y="1189176"/>
            <a:ext cx="4033911" cy="1832681"/>
          </a:xfrm>
        </p:spPr>
        <p:txBody>
          <a:bodyPr wrap="square">
            <a:spAutoFit/>
          </a:bodyPr>
          <a:lstStyle>
            <a:lvl1pPr marL="211245" indent="-211245">
              <a:spcBef>
                <a:spcPts val="900"/>
              </a:spcBef>
              <a:buClr>
                <a:schemeClr val="tx2"/>
              </a:buClr>
              <a:buFont typeface="Arial" pitchFamily="34" charset="0"/>
              <a:buChar char="•"/>
              <a:defRPr sz="2353">
                <a:gradFill>
                  <a:gsLst>
                    <a:gs pos="1250">
                      <a:schemeClr val="tx2"/>
                    </a:gs>
                    <a:gs pos="99000">
                      <a:schemeClr val="tx2"/>
                    </a:gs>
                  </a:gsLst>
                  <a:lin ang="5400000" scaled="0"/>
                </a:gradFill>
              </a:defRPr>
            </a:lvl1pPr>
            <a:lvl2pPr marL="390501" indent="-171439">
              <a:defRPr sz="1765"/>
            </a:lvl2pPr>
            <a:lvl3pPr marL="514319" indent="-123817">
              <a:tabLst/>
              <a:defRPr sz="1471"/>
            </a:lvl3pPr>
            <a:lvl4pPr marL="647660" indent="-133342">
              <a:defRPr/>
            </a:lvl4pPr>
            <a:lvl5pPr marL="771478" indent="-12381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54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1932" y="1189176"/>
            <a:ext cx="4033911" cy="1832681"/>
          </a:xfrm>
        </p:spPr>
        <p:txBody>
          <a:bodyPr wrap="square">
            <a:spAutoFit/>
          </a:bodyPr>
          <a:lstStyle>
            <a:lvl1pPr marL="211245" indent="-211245">
              <a:spcBef>
                <a:spcPts val="900"/>
              </a:spcBef>
              <a:buClr>
                <a:schemeClr val="tx1"/>
              </a:buClr>
              <a:buFont typeface="Arial" pitchFamily="34" charset="0"/>
              <a:buChar char="•"/>
              <a:defRPr sz="2353"/>
            </a:lvl1pPr>
            <a:lvl2pPr marL="390501" indent="-171439">
              <a:defRPr sz="1765"/>
            </a:lvl2pPr>
            <a:lvl3pPr marL="514319" indent="-123817">
              <a:tabLst/>
              <a:defRPr sz="1471"/>
            </a:lvl3pPr>
            <a:lvl4pPr marL="647660" indent="-133342">
              <a:defRPr/>
            </a:lvl4pPr>
            <a:lvl5pPr marL="771478" indent="-12381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4908162" y="1189176"/>
            <a:ext cx="4033911" cy="1832681"/>
          </a:xfrm>
        </p:spPr>
        <p:txBody>
          <a:bodyPr wrap="square">
            <a:spAutoFit/>
          </a:bodyPr>
          <a:lstStyle>
            <a:lvl1pPr marL="211245" indent="-211245">
              <a:spcBef>
                <a:spcPts val="900"/>
              </a:spcBef>
              <a:buClr>
                <a:schemeClr val="tx1"/>
              </a:buClr>
              <a:buFont typeface="Arial" pitchFamily="34" charset="0"/>
              <a:buChar char="•"/>
              <a:defRPr sz="2353"/>
            </a:lvl1pPr>
            <a:lvl2pPr marL="390501" indent="-171439">
              <a:defRPr sz="1765"/>
            </a:lvl2pPr>
            <a:lvl3pPr marL="514319" indent="-123817">
              <a:tabLst/>
              <a:defRPr sz="1471"/>
            </a:lvl3pPr>
            <a:lvl4pPr marL="647660" indent="-133342">
              <a:defRPr/>
            </a:lvl4pPr>
            <a:lvl5pPr marL="771478" indent="-12381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46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41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1814999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7"/>
            <a:ext cx="7394337" cy="2697988"/>
          </a:xfrm>
          <a:noFill/>
        </p:spPr>
        <p:txBody>
          <a:bodyPr tIns="91440" bIns="91440" anchor="t" anchorCtr="0"/>
          <a:lstStyle>
            <a:lvl1pPr>
              <a:defRPr sz="5293" spc="-74"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1" y="3877279"/>
            <a:ext cx="7395505" cy="1793881"/>
          </a:xfrm>
          <a:noFill/>
        </p:spPr>
        <p:txBody>
          <a:bodyPr lIns="182880" tIns="146304" rIns="182880" bIns="146304">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40725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5"/>
            <a:ext cx="8382001" cy="1115690"/>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8"/>
            <a:ext cx="9144001" cy="619125"/>
          </a:xfrm>
          <a:solidFill>
            <a:srgbClr val="FFFF99"/>
          </a:solidFill>
        </p:spPr>
        <p:txBody>
          <a:bodyPr wrap="square" lIns="127996" tIns="64000" rIns="127996" bIns="64000"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a:t>Click to edit Master text styles</a:t>
            </a:r>
          </a:p>
        </p:txBody>
      </p:sp>
    </p:spTree>
    <p:extLst>
      <p:ext uri="{BB962C8B-B14F-4D97-AF65-F5344CB8AC3E}">
        <p14:creationId xmlns:p14="http://schemas.microsoft.com/office/powerpoint/2010/main" val="1825138158"/>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7"/>
            <a:ext cx="7394337" cy="2697988"/>
          </a:xfrm>
          <a:noFill/>
        </p:spPr>
        <p:txBody>
          <a:bodyPr tIns="91440" bIns="91440" anchor="t" anchorCtr="0"/>
          <a:lstStyle>
            <a:lvl1pPr>
              <a:defRPr lang="en-US" sz="5293"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988158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2"/>
            <a:ext cx="8740142" cy="917752"/>
          </a:xfrm>
          <a:noFill/>
        </p:spPr>
        <p:txBody>
          <a:bodyPr tIns="91440" bIns="91440" anchor="t" anchorCtr="0">
            <a:spAutoFit/>
          </a:bodyPr>
          <a:lstStyle>
            <a:lvl1pPr>
              <a:defRPr sz="5293"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97629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2"/>
            <a:ext cx="8740142" cy="917752"/>
          </a:xfrm>
          <a:noFill/>
        </p:spPr>
        <p:txBody>
          <a:bodyPr tIns="91440" bIns="91440" anchor="t" anchorCtr="0">
            <a:spAutoFit/>
          </a:bodyPr>
          <a:lstStyle>
            <a:lvl1pPr>
              <a:defRPr sz="5293"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62778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2084172"/>
            <a:ext cx="8740142" cy="917752"/>
          </a:xfrm>
          <a:noFill/>
        </p:spPr>
        <p:txBody>
          <a:bodyPr tIns="91440" bIns="91440" anchor="t" anchorCtr="0">
            <a:spAutoFit/>
          </a:bodyPr>
          <a:lstStyle>
            <a:lvl1pPr>
              <a:defRPr sz="5293"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10468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50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775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295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7" tIns="34287" rIns="34287" bIns="34287" numCol="1" spcCol="0" rtlCol="0" fromWordArt="0" anchor="ctr" anchorCtr="0" forceAA="0" compatLnSpc="1">
            <a:prstTxWarp prst="textNoShape">
              <a:avLst/>
            </a:prstTxWarp>
            <a:noAutofit/>
          </a:bodyPr>
          <a:lstStyle/>
          <a:p>
            <a:pPr algn="ctr" defTabSz="685532" fontAlgn="base">
              <a:spcBef>
                <a:spcPct val="0"/>
              </a:spcBef>
              <a:spcAft>
                <a:spcPct val="0"/>
              </a:spcAft>
            </a:pPr>
            <a:endParaRPr lang="en-US" sz="132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7323"/>
            <a:ext cx="8740142" cy="1516954"/>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77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7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84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6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43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1" y="6170061"/>
            <a:ext cx="8717498" cy="296463"/>
          </a:xfrm>
          <a:prstGeom prst="rect">
            <a:avLst/>
          </a:prstGeom>
          <a:noFill/>
          <a:ln w="12700">
            <a:noFill/>
            <a:miter lim="800000"/>
            <a:headEnd type="none" w="sm" len="sm"/>
            <a:tailEnd type="none" w="sm" len="sm"/>
          </a:ln>
          <a:effectLst/>
        </p:spPr>
        <p:txBody>
          <a:bodyPr vert="horz" wrap="square" lIns="134444" tIns="107555" rIns="134444" bIns="107555" numCol="1" anchor="t" anchorCtr="0" compatLnSpc="1">
            <a:prstTxWarp prst="textNoShape">
              <a:avLst/>
            </a:prstTxWarp>
            <a:spAutoFit/>
          </a:bodyPr>
          <a:lstStyle/>
          <a:p>
            <a:pPr defTabSz="685398" eaLnBrk="0" hangingPunct="0"/>
            <a:r>
              <a:rPr lang="en-US" sz="515"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417896" cy="690695"/>
          </a:xfrm>
          <a:prstGeom prst="rect">
            <a:avLst/>
          </a:prstGeom>
        </p:spPr>
      </p:pic>
    </p:spTree>
    <p:extLst>
      <p:ext uri="{BB962C8B-B14F-4D97-AF65-F5344CB8AC3E}">
        <p14:creationId xmlns:p14="http://schemas.microsoft.com/office/powerpoint/2010/main" val="269958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789" y="436564"/>
            <a:ext cx="8550914" cy="373949"/>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16789" y="1198566"/>
            <a:ext cx="8550914" cy="1115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07832729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_Master">
    <p:bg>
      <p:bgPr>
        <a:solidFill>
          <a:schemeClr val="tx1"/>
        </a:solidFill>
        <a:effectLst/>
      </p:bgPr>
    </p:bg>
    <p:spTree>
      <p:nvGrpSpPr>
        <p:cNvPr id="1" name=""/>
        <p:cNvGrpSpPr/>
        <p:nvPr/>
      </p:nvGrpSpPr>
      <p:grpSpPr>
        <a:xfrm>
          <a:off x="0" y="0"/>
          <a:ext cx="0" cy="0"/>
          <a:chOff x="0" y="0"/>
          <a:chExt cx="0" cy="0"/>
        </a:xfrm>
      </p:grpSpPr>
      <p:pic>
        <p:nvPicPr>
          <p:cNvPr id="12" name="Picture 11"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67839" y="1987646"/>
            <a:ext cx="13797786" cy="4599262"/>
          </a:xfrm>
          <a:prstGeom prst="rect">
            <a:avLst/>
          </a:prstGeom>
        </p:spPr>
      </p:pic>
      <p:sp>
        <p:nvSpPr>
          <p:cNvPr id="6" name="Title 1"/>
          <p:cNvSpPr>
            <a:spLocks noGrp="1"/>
          </p:cNvSpPr>
          <p:nvPr>
            <p:ph type="ctrTitle"/>
          </p:nvPr>
        </p:nvSpPr>
        <p:spPr>
          <a:xfrm>
            <a:off x="452404" y="1146752"/>
            <a:ext cx="8229635" cy="1630438"/>
          </a:xfrm>
        </p:spPr>
        <p:txBody>
          <a:bodyPr anchor="b" anchorCtr="0">
            <a:noAutofit/>
          </a:bodyPr>
          <a:lstStyle>
            <a:lvl1pPr>
              <a:lnSpc>
                <a:spcPct val="90000"/>
              </a:lnSpc>
              <a:defRPr sz="4800">
                <a:solidFill>
                  <a:srgbClr val="FF6A00"/>
                </a:solidFill>
                <a:latin typeface="Segoe UI Light" pitchFamily="34" charset="0"/>
              </a:defRPr>
            </a:lvl1pPr>
          </a:lstStyle>
          <a:p>
            <a:r>
              <a:rPr lang="en-US" dirty="0"/>
              <a:t>Click to edit Master title style</a:t>
            </a:r>
          </a:p>
        </p:txBody>
      </p:sp>
      <p:sp>
        <p:nvSpPr>
          <p:cNvPr id="9" name="Subtitle 2"/>
          <p:cNvSpPr>
            <a:spLocks noGrp="1"/>
          </p:cNvSpPr>
          <p:nvPr>
            <p:ph type="subTitle" idx="1"/>
          </p:nvPr>
        </p:nvSpPr>
        <p:spPr>
          <a:xfrm>
            <a:off x="463694" y="2924529"/>
            <a:ext cx="8218347" cy="678273"/>
          </a:xfrm>
        </p:spPr>
        <p:txBody>
          <a:bodyPr lIns="0">
            <a:noAutofit/>
          </a:bodyPr>
          <a:lstStyle>
            <a:lvl1pPr marL="0" indent="0" algn="l">
              <a:lnSpc>
                <a:spcPct val="90000"/>
              </a:lnSpc>
              <a:spcBef>
                <a:spcPts val="0"/>
              </a:spcBef>
              <a:buNone/>
              <a:defRPr sz="2000">
                <a:solidFill>
                  <a:srgbClr val="000000"/>
                </a:solidFill>
                <a:latin typeface="Segoe UI Light" pitchFamily="34" charset="0"/>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dirty="0"/>
              <a:t>Click to edit Master subtitle style</a:t>
            </a:r>
          </a:p>
        </p:txBody>
      </p:sp>
      <p:pic>
        <p:nvPicPr>
          <p:cNvPr id="7" name="Picture 4" descr="\\cmcreate\Brandteam\EPRO\CMCREATE\RON\Corp-Logos-RGB\ofc365_h_rgb_r.png"/>
          <p:cNvPicPr>
            <a:picLocks noChangeAspect="1" noChangeArrowheads="1"/>
          </p:cNvPicPr>
          <p:nvPr userDrawn="1"/>
        </p:nvPicPr>
        <p:blipFill>
          <a:blip r:embed="rId4"/>
          <a:stretch>
            <a:fillRect/>
          </a:stretch>
        </p:blipFill>
        <p:spPr bwMode="auto">
          <a:xfrm>
            <a:off x="381843" y="331964"/>
            <a:ext cx="1828800" cy="587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X:\Documents\01_Freelance_Design\INTERBRAND\Microsoft Union\Office365\exports\wht_MS_logo.png"/>
          <p:cNvPicPr>
            <a:picLocks noChangeAspect="1" noChangeArrowheads="1"/>
          </p:cNvPicPr>
          <p:nvPr userDrawn="1"/>
        </p:nvPicPr>
        <p:blipFill>
          <a:blip r:embed="rId5"/>
          <a:stretch>
            <a:fillRect/>
          </a:stretch>
        </p:blipFill>
        <p:spPr bwMode="auto">
          <a:xfrm>
            <a:off x="463489" y="6464567"/>
            <a:ext cx="786384" cy="12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72097"/>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1189179"/>
            <a:ext cx="8740142" cy="1845826"/>
          </a:xfrm>
          <a:prstGeom prst="rect">
            <a:avLst/>
          </a:prstGeom>
        </p:spPr>
        <p:txBody>
          <a:bodyPr/>
          <a:lstStyle>
            <a:lvl1pPr marL="213578" indent="-213578">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54" indent="-206576">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31" indent="-213578">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794" indent="-168062">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854" indent="-168062">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7"/>
            <a:ext cx="9144001" cy="619126"/>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51470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_Master">
    <p:bg>
      <p:bgPr>
        <a:solidFill>
          <a:schemeClr val="tx1"/>
        </a:solidFill>
        <a:effectLst/>
      </p:bgPr>
    </p:bg>
    <p:spTree>
      <p:nvGrpSpPr>
        <p:cNvPr id="1" name=""/>
        <p:cNvGrpSpPr/>
        <p:nvPr/>
      </p:nvGrpSpPr>
      <p:grpSpPr>
        <a:xfrm>
          <a:off x="0" y="0"/>
          <a:ext cx="0" cy="0"/>
          <a:chOff x="0" y="0"/>
          <a:chExt cx="0" cy="0"/>
        </a:xfrm>
      </p:grpSpPr>
      <p:pic>
        <p:nvPicPr>
          <p:cNvPr id="12" name="Picture 11"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67839" y="1987646"/>
            <a:ext cx="13797786" cy="4599262"/>
          </a:xfrm>
          <a:prstGeom prst="rect">
            <a:avLst/>
          </a:prstGeom>
        </p:spPr>
      </p:pic>
      <p:pic>
        <p:nvPicPr>
          <p:cNvPr id="15" name="Picture 3" descr="X:\Documents\01_Freelance_Design\INTERBRAND\Microsoft Union\Office365\exports\wht_MS_logo.png"/>
          <p:cNvPicPr>
            <a:picLocks noChangeAspect="1" noChangeArrowheads="1"/>
          </p:cNvPicPr>
          <p:nvPr userDrawn="1"/>
        </p:nvPicPr>
        <p:blipFill>
          <a:blip r:embed="rId4"/>
          <a:stretch>
            <a:fillRect/>
          </a:stretch>
        </p:blipFill>
        <p:spPr bwMode="auto">
          <a:xfrm>
            <a:off x="463489" y="6464567"/>
            <a:ext cx="786384" cy="12674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068697" y="1516066"/>
            <a:ext cx="5583808" cy="968834"/>
          </a:xfrm>
        </p:spPr>
        <p:txBody>
          <a:bodyPr anchor="b">
            <a:noAutofit/>
          </a:bodyPr>
          <a:lstStyle>
            <a:lvl1pPr>
              <a:lnSpc>
                <a:spcPct val="90000"/>
              </a:lnSpc>
              <a:defRPr sz="3600" baseline="0"/>
            </a:lvl1pPr>
          </a:lstStyle>
          <a:p>
            <a:r>
              <a:rPr lang="en-US" dirty="0"/>
              <a:t>Click to edit Master title style</a:t>
            </a:r>
          </a:p>
        </p:txBody>
      </p:sp>
      <p:sp>
        <p:nvSpPr>
          <p:cNvPr id="10" name="Subtitle 2"/>
          <p:cNvSpPr>
            <a:spLocks noGrp="1"/>
          </p:cNvSpPr>
          <p:nvPr>
            <p:ph type="subTitle" idx="1"/>
          </p:nvPr>
        </p:nvSpPr>
        <p:spPr>
          <a:xfrm>
            <a:off x="3068508" y="2540318"/>
            <a:ext cx="5583996" cy="463255"/>
          </a:xfrm>
        </p:spPr>
        <p:txBody>
          <a:bodyPr anchor="ctr">
            <a:noAutofit/>
          </a:bodyPr>
          <a:lstStyle>
            <a:lvl1pPr marL="0" indent="0" algn="l">
              <a:lnSpc>
                <a:spcPct val="90000"/>
              </a:lnSpc>
              <a:spcBef>
                <a:spcPts val="0"/>
              </a:spcBef>
              <a:buNone/>
              <a:defRPr sz="2000">
                <a:solidFill>
                  <a:srgbClr val="000000"/>
                </a:solidFill>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dirty="0"/>
              <a:t>Click to edit Master subtitle style</a:t>
            </a:r>
          </a:p>
        </p:txBody>
      </p:sp>
      <p:cxnSp>
        <p:nvCxnSpPr>
          <p:cNvPr id="11" name="Straight Connector 10"/>
          <p:cNvCxnSpPr/>
          <p:nvPr userDrawn="1"/>
        </p:nvCxnSpPr>
        <p:spPr>
          <a:xfrm>
            <a:off x="2789401" y="1584351"/>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338" y="2047106"/>
            <a:ext cx="2106881" cy="671044"/>
          </a:xfrm>
          <a:prstGeom prst="rect">
            <a:avLst/>
          </a:prstGeom>
          <a:noFill/>
          <a:ln>
            <a:noFill/>
          </a:ln>
        </p:spPr>
      </p:pic>
    </p:spTree>
    <p:extLst>
      <p:ext uri="{BB962C8B-B14F-4D97-AF65-F5344CB8AC3E}">
        <p14:creationId xmlns:p14="http://schemas.microsoft.com/office/powerpoint/2010/main" val="224025055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3">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444500" y="1801737"/>
            <a:ext cx="8237538" cy="1630438"/>
          </a:xfrm>
        </p:spPr>
        <p:txBody>
          <a:bodyPr anchor="b" anchorCtr="0">
            <a:noAutofit/>
          </a:bodyPr>
          <a:lstStyle>
            <a:lvl1pPr>
              <a:lnSpc>
                <a:spcPct val="90000"/>
              </a:lnSpc>
              <a:defRPr sz="4800">
                <a:solidFill>
                  <a:srgbClr val="FF6A00"/>
                </a:solidFill>
                <a:latin typeface="Segoe UI Light" pitchFamily="34" charset="0"/>
              </a:defRPr>
            </a:lvl1pPr>
          </a:lstStyle>
          <a:p>
            <a:r>
              <a:rPr lang="en-US" dirty="0"/>
              <a:t>Click to edit divider slide</a:t>
            </a:r>
          </a:p>
        </p:txBody>
      </p:sp>
      <p:pic>
        <p:nvPicPr>
          <p:cNvPr id="15" name="Picture 4" descr="\\cmcreate\Brandteam\EPRO\CMCREATE\RON\Corp-Logos-RGB\ofc365_h_rgb_r.png"/>
          <p:cNvPicPr>
            <a:picLocks noChangeAspect="1" noChangeArrowheads="1"/>
          </p:cNvPicPr>
          <p:nvPr userDrawn="1"/>
        </p:nvPicPr>
        <p:blipFill>
          <a:blip r:embed="rId2"/>
          <a:stretch>
            <a:fillRect/>
          </a:stretch>
        </p:blipFill>
        <p:spPr bwMode="auto">
          <a:xfrm>
            <a:off x="381843" y="331964"/>
            <a:ext cx="1828800" cy="58735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txBox="1">
            <a:spLocks/>
          </p:cNvSpPr>
          <p:nvPr userDrawn="1"/>
        </p:nvSpPr>
        <p:spPr>
          <a:xfrm>
            <a:off x="182880" y="6400800"/>
            <a:ext cx="274320" cy="274320"/>
          </a:xfrm>
          <a:prstGeom prst="rect">
            <a:avLst/>
          </a:prstGeom>
        </p:spPr>
        <p:txBody>
          <a:bodyPr lIns="0" tIns="0" rIns="0" bIns="0" anchor="ctr"/>
          <a:lstStyle>
            <a:defPPr>
              <a:defRPr lang="en-US"/>
            </a:defPPr>
            <a:lvl1pPr marL="0" algn="l" defTabSz="914363" rtl="0" eaLnBrk="1" latinLnBrk="0" hangingPunct="1">
              <a:defRPr sz="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E6B99D99-642A-4E17-BD22-6C52BED7EF28}" type="slidenum">
              <a:rPr lang="en-GB" sz="1000" smtClean="0">
                <a:solidFill>
                  <a:srgbClr val="000000"/>
                </a:solidFill>
              </a:rPr>
              <a:pPr algn="ctr"/>
              <a:t>‹#›</a:t>
            </a:fld>
            <a:endParaRPr lang="en-GB" sz="1000" dirty="0">
              <a:solidFill>
                <a:srgbClr val="000000"/>
              </a:solidFill>
            </a:endParaRPr>
          </a:p>
        </p:txBody>
      </p:sp>
      <p:sp>
        <p:nvSpPr>
          <p:cNvPr id="5" name="Double Bracket 4"/>
          <p:cNvSpPr/>
          <p:nvPr userDrawn="1"/>
        </p:nvSpPr>
        <p:spPr>
          <a:xfrm>
            <a:off x="182880" y="6400800"/>
            <a:ext cx="274320" cy="274320"/>
          </a:xfrm>
          <a:prstGeom prst="bracketPair">
            <a:avLst/>
          </a:prstGeom>
        </p:spPr>
        <p:style>
          <a:lnRef idx="1">
            <a:schemeClr val="accent1"/>
          </a:lnRef>
          <a:fillRef idx="0">
            <a:schemeClr val="accent1"/>
          </a:fillRef>
          <a:effectRef idx="0">
            <a:schemeClr val="accent1"/>
          </a:effectRef>
          <a:fontRef idx="minor">
            <a:schemeClr val="tx1"/>
          </a:fontRef>
        </p:style>
        <p:txBody>
          <a:bodyPr lIns="91426" tIns="45714" rIns="91426" bIns="45714" rtlCol="0" anchor="ctr"/>
          <a:lstStyle/>
          <a:p>
            <a:pPr algn="ctr" defTabSz="914227"/>
            <a:endParaRPr lang="en-US" sz="1800">
              <a:solidFill>
                <a:srgbClr val="FFFFFF"/>
              </a:solidFill>
            </a:endParaRPr>
          </a:p>
        </p:txBody>
      </p:sp>
    </p:spTree>
    <p:extLst>
      <p:ext uri="{BB962C8B-B14F-4D97-AF65-F5344CB8AC3E}">
        <p14:creationId xmlns:p14="http://schemas.microsoft.com/office/powerpoint/2010/main" val="37195475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007" y="294933"/>
            <a:ext cx="8216947" cy="664797"/>
          </a:xfrm>
        </p:spPr>
        <p:txBody>
          <a:bodyPr/>
          <a:lstStyle>
            <a:lvl1pPr>
              <a:defRPr>
                <a:solidFill>
                  <a:srgbClr val="FF6A00"/>
                </a:solidFill>
              </a:defRPr>
            </a:lvl1pPr>
          </a:lstStyle>
          <a:p>
            <a:r>
              <a:rPr lang="en-US" dirty="0"/>
              <a:t>Click to edit Master title style</a:t>
            </a:r>
          </a:p>
        </p:txBody>
      </p:sp>
      <p:sp>
        <p:nvSpPr>
          <p:cNvPr id="7" name="Content Placeholder 6"/>
          <p:cNvSpPr>
            <a:spLocks noGrp="1"/>
          </p:cNvSpPr>
          <p:nvPr>
            <p:ph sz="quarter" idx="11"/>
          </p:nvPr>
        </p:nvSpPr>
        <p:spPr>
          <a:xfrm>
            <a:off x="451284" y="1465937"/>
            <a:ext cx="8226425" cy="4681537"/>
          </a:xfrm>
        </p:spPr>
        <p:txBody>
          <a:bodyPr>
            <a:normAutofit/>
          </a:bodyPr>
          <a:lstStyle>
            <a:lvl1pPr>
              <a:defRPr sz="28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657718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47007" y="294933"/>
            <a:ext cx="8216947" cy="664797"/>
          </a:xfrm>
        </p:spPr>
        <p:txBody>
          <a:bodyPr/>
          <a:lstStyle>
            <a:lvl1pPr>
              <a:defRPr>
                <a:solidFill>
                  <a:srgbClr val="FF6A00"/>
                </a:solidFill>
              </a:defRPr>
            </a:lvl1pPr>
          </a:lstStyle>
          <a:p>
            <a:r>
              <a:rPr lang="en-US" dirty="0"/>
              <a:t>Click to edit Master title style</a:t>
            </a:r>
          </a:p>
        </p:txBody>
      </p:sp>
      <p:sp>
        <p:nvSpPr>
          <p:cNvPr id="8" name="Content Placeholder 6"/>
          <p:cNvSpPr>
            <a:spLocks noGrp="1"/>
          </p:cNvSpPr>
          <p:nvPr>
            <p:ph sz="quarter" idx="11"/>
          </p:nvPr>
        </p:nvSpPr>
        <p:spPr>
          <a:xfrm>
            <a:off x="451284" y="1465937"/>
            <a:ext cx="3964969"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2"/>
          </p:nvPr>
        </p:nvSpPr>
        <p:spPr>
          <a:xfrm>
            <a:off x="4724400" y="1465937"/>
            <a:ext cx="395763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p:cNvSpPr txBox="1">
            <a:spLocks/>
          </p:cNvSpPr>
          <p:nvPr userDrawn="1"/>
        </p:nvSpPr>
        <p:spPr>
          <a:xfrm>
            <a:off x="182880" y="6400800"/>
            <a:ext cx="274320" cy="274320"/>
          </a:xfrm>
          <a:prstGeom prst="rect">
            <a:avLst/>
          </a:prstGeom>
        </p:spPr>
        <p:txBody>
          <a:bodyPr lIns="0" tIns="0" rIns="0" bIns="0" anchor="ctr"/>
          <a:lstStyle>
            <a:defPPr>
              <a:defRPr lang="en-US"/>
            </a:defPPr>
            <a:lvl1pPr marL="0" algn="l" defTabSz="914363" rtl="0" eaLnBrk="1" latinLnBrk="0" hangingPunct="1">
              <a:defRPr sz="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E6B99D99-642A-4E17-BD22-6C52BED7EF28}" type="slidenum">
              <a:rPr lang="en-GB" sz="1000" smtClean="0">
                <a:solidFill>
                  <a:srgbClr val="000000"/>
                </a:solidFill>
              </a:rPr>
              <a:pPr algn="ctr"/>
              <a:t>‹#›</a:t>
            </a:fld>
            <a:endParaRPr lang="en-GB" sz="1000" dirty="0">
              <a:solidFill>
                <a:srgbClr val="000000"/>
              </a:solidFill>
            </a:endParaRPr>
          </a:p>
        </p:txBody>
      </p:sp>
      <p:sp>
        <p:nvSpPr>
          <p:cNvPr id="11" name="Double Bracket 10"/>
          <p:cNvSpPr/>
          <p:nvPr userDrawn="1"/>
        </p:nvSpPr>
        <p:spPr>
          <a:xfrm>
            <a:off x="182880" y="6400800"/>
            <a:ext cx="274320" cy="274320"/>
          </a:xfrm>
          <a:prstGeom prst="bracketPair">
            <a:avLst/>
          </a:prstGeom>
        </p:spPr>
        <p:style>
          <a:lnRef idx="1">
            <a:schemeClr val="accent1"/>
          </a:lnRef>
          <a:fillRef idx="0">
            <a:schemeClr val="accent1"/>
          </a:fillRef>
          <a:effectRef idx="0">
            <a:schemeClr val="accent1"/>
          </a:effectRef>
          <a:fontRef idx="minor">
            <a:schemeClr val="tx1"/>
          </a:fontRef>
        </p:style>
        <p:txBody>
          <a:bodyPr lIns="91426" tIns="45714" rIns="91426" bIns="45714" rtlCol="0" anchor="ctr"/>
          <a:lstStyle/>
          <a:p>
            <a:pPr algn="ctr" defTabSz="914227"/>
            <a:endParaRPr lang="en-US" sz="1800">
              <a:solidFill>
                <a:srgbClr val="FFFFFF"/>
              </a:solidFill>
            </a:endParaRPr>
          </a:p>
        </p:txBody>
      </p:sp>
    </p:spTree>
    <p:extLst>
      <p:ext uri="{BB962C8B-B14F-4D97-AF65-F5344CB8AC3E}">
        <p14:creationId xmlns:p14="http://schemas.microsoft.com/office/powerpoint/2010/main" val="7773192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53998"/>
          </a:xfrm>
        </p:spPr>
        <p:txBody>
          <a:bodyPr/>
          <a:lstStyle>
            <a:lvl1pPr>
              <a:defRPr sz="4000"/>
            </a:lvl1pPr>
          </a:lstStyle>
          <a:p>
            <a:r>
              <a:rPr lang="en-US" dirty="0"/>
              <a:t>Click to edit Master title style</a:t>
            </a:r>
          </a:p>
        </p:txBody>
      </p:sp>
    </p:spTree>
    <p:extLst>
      <p:ext uri="{BB962C8B-B14F-4D97-AF65-F5344CB8AC3E}">
        <p14:creationId xmlns:p14="http://schemas.microsoft.com/office/powerpoint/2010/main" val="30024583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19" name="Picture 18"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19078" y="4637749"/>
            <a:ext cx="13797786" cy="4599262"/>
          </a:xfrm>
          <a:prstGeom prst="rect">
            <a:avLst/>
          </a:prstGeom>
        </p:spPr>
      </p:pic>
      <p:pic>
        <p:nvPicPr>
          <p:cNvPr id="18" name="Picture 17" descr="ms-logo-bL.png"/>
          <p:cNvPicPr>
            <a:picLocks noChangeAspect="1"/>
          </p:cNvPicPr>
          <p:nvPr userDrawn="1"/>
        </p:nvPicPr>
        <p:blipFill>
          <a:blip r:embed="rId5"/>
          <a:stretch>
            <a:fillRect/>
          </a:stretch>
        </p:blipFill>
        <p:spPr>
          <a:xfrm>
            <a:off x="2813305" y="3145536"/>
            <a:ext cx="3517392" cy="566928"/>
          </a:xfrm>
          <a:prstGeom prst="rect">
            <a:avLst/>
          </a:prstGeom>
        </p:spPr>
      </p:pic>
      <p:sp>
        <p:nvSpPr>
          <p:cNvPr id="5" name="Footer Placeholder 3"/>
          <p:cNvSpPr txBox="1">
            <a:spLocks/>
          </p:cNvSpPr>
          <p:nvPr userDrawn="1"/>
        </p:nvSpPr>
        <p:spPr>
          <a:xfrm>
            <a:off x="182880" y="6400800"/>
            <a:ext cx="274320" cy="274320"/>
          </a:xfrm>
          <a:prstGeom prst="rect">
            <a:avLst/>
          </a:prstGeom>
        </p:spPr>
        <p:txBody>
          <a:bodyPr lIns="0" tIns="0" rIns="0" bIns="0" anchor="ctr"/>
          <a:lstStyle>
            <a:defPPr>
              <a:defRPr lang="en-US"/>
            </a:defPPr>
            <a:lvl1pPr marL="0" algn="l" defTabSz="914363" rtl="0" eaLnBrk="1" latinLnBrk="0" hangingPunct="1">
              <a:defRPr sz="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E6B99D99-642A-4E17-BD22-6C52BED7EF28}" type="slidenum">
              <a:rPr lang="en-GB" sz="1000" smtClean="0">
                <a:solidFill>
                  <a:srgbClr val="000000"/>
                </a:solidFill>
              </a:rPr>
              <a:pPr algn="ctr"/>
              <a:t>‹#›</a:t>
            </a:fld>
            <a:endParaRPr lang="en-GB" sz="1000" dirty="0">
              <a:solidFill>
                <a:srgbClr val="000000"/>
              </a:solidFill>
            </a:endParaRPr>
          </a:p>
        </p:txBody>
      </p:sp>
      <p:sp>
        <p:nvSpPr>
          <p:cNvPr id="6" name="Double Bracket 5"/>
          <p:cNvSpPr/>
          <p:nvPr userDrawn="1"/>
        </p:nvSpPr>
        <p:spPr>
          <a:xfrm>
            <a:off x="182880" y="6400800"/>
            <a:ext cx="274320" cy="274320"/>
          </a:xfrm>
          <a:prstGeom prst="bracketPair">
            <a:avLst/>
          </a:prstGeom>
        </p:spPr>
        <p:style>
          <a:lnRef idx="1">
            <a:schemeClr val="accent1"/>
          </a:lnRef>
          <a:fillRef idx="0">
            <a:schemeClr val="accent1"/>
          </a:fillRef>
          <a:effectRef idx="0">
            <a:schemeClr val="accent1"/>
          </a:effectRef>
          <a:fontRef idx="minor">
            <a:schemeClr val="tx1"/>
          </a:fontRef>
        </p:style>
        <p:txBody>
          <a:bodyPr lIns="91426" tIns="45714" rIns="91426" bIns="45714" rtlCol="0" anchor="ctr"/>
          <a:lstStyle/>
          <a:p>
            <a:pPr algn="ctr" defTabSz="914227"/>
            <a:endParaRPr lang="en-US" sz="1800">
              <a:solidFill>
                <a:srgbClr val="FFFFFF"/>
              </a:solidFill>
            </a:endParaRPr>
          </a:p>
        </p:txBody>
      </p:sp>
    </p:spTree>
    <p:extLst>
      <p:ext uri="{BB962C8B-B14F-4D97-AF65-F5344CB8AC3E}">
        <p14:creationId xmlns:p14="http://schemas.microsoft.com/office/powerpoint/2010/main" val="2558471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33" y="1954476"/>
            <a:ext cx="5769473" cy="968834"/>
          </a:xfrm>
        </p:spPr>
        <p:txBody>
          <a:bodyPr anchor="b">
            <a:noAutofit/>
          </a:bodyPr>
          <a:lstStyle>
            <a:lvl1pPr>
              <a:lnSpc>
                <a:spcPct val="90000"/>
              </a:lnSpc>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02" y="2424551"/>
            <a:ext cx="1943177" cy="618904"/>
          </a:xfrm>
          <a:prstGeom prst="rect">
            <a:avLst/>
          </a:prstGeom>
          <a:noFill/>
          <a:ln>
            <a:noFill/>
          </a:ln>
        </p:spPr>
      </p:pic>
      <p:cxnSp>
        <p:nvCxnSpPr>
          <p:cNvPr id="7" name="Straight Connector 6"/>
          <p:cNvCxnSpPr/>
          <p:nvPr/>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grpSp>
    </p:spTree>
    <p:extLst>
      <p:ext uri="{BB962C8B-B14F-4D97-AF65-F5344CB8AC3E}">
        <p14:creationId xmlns:p14="http://schemas.microsoft.com/office/powerpoint/2010/main" val="152166162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436566"/>
            <a:ext cx="8223250" cy="6647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481013" y="1198567"/>
            <a:ext cx="8223250" cy="1326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992311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949" y="4789068"/>
            <a:ext cx="2875027" cy="915699"/>
          </a:xfrm>
          <a:prstGeom prst="rect">
            <a:avLst/>
          </a:prstGeom>
          <a:noFill/>
          <a:ln>
            <a:noFill/>
          </a:ln>
        </p:spPr>
      </p:pic>
      <p:grpSp>
        <p:nvGrpSpPr>
          <p:cNvPr id="15" name="Group 14"/>
          <p:cNvGrpSpPr/>
          <p:nvPr/>
        </p:nvGrpSpPr>
        <p:grpSpPr>
          <a:xfrm>
            <a:off x="7785171" y="429492"/>
            <a:ext cx="1082604" cy="179122"/>
            <a:chOff x="3602038" y="1063626"/>
            <a:chExt cx="4365626" cy="722312"/>
          </a:xfrm>
        </p:grpSpPr>
        <p:sp>
          <p:nvSpPr>
            <p:cNvPr id="16" name="Freeform 15"/>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7" name="Freeform 16"/>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8" name="Freeform 17"/>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9" name="Freeform 18"/>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0" name="Freeform 19"/>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1" name="Freeform 20"/>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2" name="Freeform 21"/>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3" name="Freeform 22"/>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4" name="Freeform 23"/>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grpSp>
    </p:spTree>
    <p:extLst>
      <p:ext uri="{BB962C8B-B14F-4D97-AF65-F5344CB8AC3E}">
        <p14:creationId xmlns:p14="http://schemas.microsoft.com/office/powerpoint/2010/main" val="280296841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6789" y="1198566"/>
            <a:ext cx="8550914" cy="111569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37343103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0000" y="230187"/>
            <a:ext cx="8784000" cy="664797"/>
          </a:xfrm>
        </p:spPr>
        <p:txBody>
          <a:bodyPr/>
          <a:lstStyle/>
          <a:p>
            <a:r>
              <a:rPr lang="en-US" dirty="0"/>
              <a:t>Click to edit Master title style</a:t>
            </a:r>
          </a:p>
        </p:txBody>
      </p:sp>
      <p:sp>
        <p:nvSpPr>
          <p:cNvPr id="6" name="Text Placeholder 5"/>
          <p:cNvSpPr>
            <a:spLocks noGrp="1"/>
          </p:cNvSpPr>
          <p:nvPr>
            <p:ph type="body" sz="quarter" idx="12"/>
          </p:nvPr>
        </p:nvSpPr>
        <p:spPr>
          <a:xfrm>
            <a:off x="360001" y="850901"/>
            <a:ext cx="8778875" cy="357698"/>
          </a:xfrm>
        </p:spPr>
        <p:txBody>
          <a:bodyPr/>
          <a:lstStyle>
            <a:lvl1pPr marL="17997" indent="0">
              <a:buNone/>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4392299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_Master">
    <p:bg>
      <p:bgPr>
        <a:solidFill>
          <a:schemeClr val="tx1"/>
        </a:solidFill>
        <a:effectLst/>
      </p:bgPr>
    </p:bg>
    <p:spTree>
      <p:nvGrpSpPr>
        <p:cNvPr id="1" name=""/>
        <p:cNvGrpSpPr/>
        <p:nvPr/>
      </p:nvGrpSpPr>
      <p:grpSpPr>
        <a:xfrm>
          <a:off x="0" y="0"/>
          <a:ext cx="0" cy="0"/>
          <a:chOff x="0" y="0"/>
          <a:chExt cx="0" cy="0"/>
        </a:xfrm>
      </p:grpSpPr>
      <p:pic>
        <p:nvPicPr>
          <p:cNvPr id="12" name="Picture 11"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67839" y="1987646"/>
            <a:ext cx="13797786" cy="4599262"/>
          </a:xfrm>
          <a:prstGeom prst="rect">
            <a:avLst/>
          </a:prstGeom>
        </p:spPr>
      </p:pic>
      <p:sp>
        <p:nvSpPr>
          <p:cNvPr id="6" name="Title 1"/>
          <p:cNvSpPr>
            <a:spLocks noGrp="1"/>
          </p:cNvSpPr>
          <p:nvPr>
            <p:ph type="ctrTitle"/>
          </p:nvPr>
        </p:nvSpPr>
        <p:spPr>
          <a:xfrm>
            <a:off x="452404" y="1146752"/>
            <a:ext cx="8229635" cy="1630438"/>
          </a:xfrm>
        </p:spPr>
        <p:txBody>
          <a:bodyPr anchor="b" anchorCtr="0">
            <a:noAutofit/>
          </a:bodyPr>
          <a:lstStyle>
            <a:lvl1pPr>
              <a:lnSpc>
                <a:spcPct val="90000"/>
              </a:lnSpc>
              <a:defRPr sz="4800">
                <a:solidFill>
                  <a:srgbClr val="FF6A00"/>
                </a:solidFill>
                <a:latin typeface="Segoe UI Light" pitchFamily="34" charset="0"/>
              </a:defRPr>
            </a:lvl1pPr>
          </a:lstStyle>
          <a:p>
            <a:r>
              <a:rPr lang="en-US" dirty="0"/>
              <a:t>Click to edit Master title style</a:t>
            </a:r>
          </a:p>
        </p:txBody>
      </p:sp>
      <p:sp>
        <p:nvSpPr>
          <p:cNvPr id="9" name="Subtitle 2"/>
          <p:cNvSpPr>
            <a:spLocks noGrp="1"/>
          </p:cNvSpPr>
          <p:nvPr>
            <p:ph type="subTitle" idx="1"/>
          </p:nvPr>
        </p:nvSpPr>
        <p:spPr>
          <a:xfrm>
            <a:off x="463694" y="2924529"/>
            <a:ext cx="8218347" cy="678273"/>
          </a:xfrm>
        </p:spPr>
        <p:txBody>
          <a:bodyPr lIns="0">
            <a:noAutofit/>
          </a:bodyPr>
          <a:lstStyle>
            <a:lvl1pPr marL="0" indent="0" algn="l">
              <a:lnSpc>
                <a:spcPct val="90000"/>
              </a:lnSpc>
              <a:spcBef>
                <a:spcPts val="0"/>
              </a:spcBef>
              <a:buNone/>
              <a:defRPr sz="2000">
                <a:solidFill>
                  <a:srgbClr val="000000"/>
                </a:solidFill>
                <a:latin typeface="Segoe UI Light" pitchFamily="34" charset="0"/>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dirty="0"/>
              <a:t>Click to edit Master subtitle style</a:t>
            </a:r>
          </a:p>
        </p:txBody>
      </p:sp>
      <p:pic>
        <p:nvPicPr>
          <p:cNvPr id="7" name="Picture 4" descr="\\cmcreate\Brandteam\EPRO\CMCREATE\RON\Corp-Logos-RGB\ofc365_h_rgb_r.png"/>
          <p:cNvPicPr>
            <a:picLocks noChangeAspect="1" noChangeArrowheads="1"/>
          </p:cNvPicPr>
          <p:nvPr userDrawn="1"/>
        </p:nvPicPr>
        <p:blipFill>
          <a:blip r:embed="rId4"/>
          <a:stretch>
            <a:fillRect/>
          </a:stretch>
        </p:blipFill>
        <p:spPr bwMode="auto">
          <a:xfrm>
            <a:off x="381843" y="331964"/>
            <a:ext cx="1828800" cy="587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X:\Documents\01_Freelance_Design\INTERBRAND\Microsoft Union\Office365\exports\wht_MS_logo.png"/>
          <p:cNvPicPr>
            <a:picLocks noChangeAspect="1" noChangeArrowheads="1"/>
          </p:cNvPicPr>
          <p:nvPr userDrawn="1"/>
        </p:nvPicPr>
        <p:blipFill>
          <a:blip r:embed="rId5"/>
          <a:stretch>
            <a:fillRect/>
          </a:stretch>
        </p:blipFill>
        <p:spPr bwMode="auto">
          <a:xfrm>
            <a:off x="463489" y="6464567"/>
            <a:ext cx="786384" cy="12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8882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_Master">
    <p:bg>
      <p:bgPr>
        <a:solidFill>
          <a:schemeClr val="tx1"/>
        </a:solidFill>
        <a:effectLst/>
      </p:bgPr>
    </p:bg>
    <p:spTree>
      <p:nvGrpSpPr>
        <p:cNvPr id="1" name=""/>
        <p:cNvGrpSpPr/>
        <p:nvPr/>
      </p:nvGrpSpPr>
      <p:grpSpPr>
        <a:xfrm>
          <a:off x="0" y="0"/>
          <a:ext cx="0" cy="0"/>
          <a:chOff x="0" y="0"/>
          <a:chExt cx="0" cy="0"/>
        </a:xfrm>
      </p:grpSpPr>
      <p:pic>
        <p:nvPicPr>
          <p:cNvPr id="12" name="Picture 11"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67839" y="1987646"/>
            <a:ext cx="13797786" cy="4599262"/>
          </a:xfrm>
          <a:prstGeom prst="rect">
            <a:avLst/>
          </a:prstGeom>
        </p:spPr>
      </p:pic>
      <p:pic>
        <p:nvPicPr>
          <p:cNvPr id="15" name="Picture 3" descr="X:\Documents\01_Freelance_Design\INTERBRAND\Microsoft Union\Office365\exports\wht_MS_logo.png"/>
          <p:cNvPicPr>
            <a:picLocks noChangeAspect="1" noChangeArrowheads="1"/>
          </p:cNvPicPr>
          <p:nvPr userDrawn="1"/>
        </p:nvPicPr>
        <p:blipFill>
          <a:blip r:embed="rId4"/>
          <a:stretch>
            <a:fillRect/>
          </a:stretch>
        </p:blipFill>
        <p:spPr bwMode="auto">
          <a:xfrm>
            <a:off x="463489" y="6464567"/>
            <a:ext cx="786384" cy="12674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p:nvPr>
        </p:nvSpPr>
        <p:spPr>
          <a:xfrm>
            <a:off x="3068697" y="1516066"/>
            <a:ext cx="5583808" cy="968834"/>
          </a:xfrm>
        </p:spPr>
        <p:txBody>
          <a:bodyPr anchor="b">
            <a:noAutofit/>
          </a:bodyPr>
          <a:lstStyle>
            <a:lvl1pPr>
              <a:lnSpc>
                <a:spcPct val="90000"/>
              </a:lnSpc>
              <a:defRPr sz="3600" baseline="0"/>
            </a:lvl1pPr>
          </a:lstStyle>
          <a:p>
            <a:r>
              <a:rPr lang="en-US" dirty="0"/>
              <a:t>Click to edit Master title style</a:t>
            </a:r>
          </a:p>
        </p:txBody>
      </p:sp>
      <p:sp>
        <p:nvSpPr>
          <p:cNvPr id="10" name="Subtitle 2"/>
          <p:cNvSpPr>
            <a:spLocks noGrp="1"/>
          </p:cNvSpPr>
          <p:nvPr>
            <p:ph type="subTitle" idx="1"/>
          </p:nvPr>
        </p:nvSpPr>
        <p:spPr>
          <a:xfrm>
            <a:off x="3068508" y="2540318"/>
            <a:ext cx="5583996" cy="463255"/>
          </a:xfrm>
        </p:spPr>
        <p:txBody>
          <a:bodyPr anchor="ctr">
            <a:noAutofit/>
          </a:bodyPr>
          <a:lstStyle>
            <a:lvl1pPr marL="0" indent="0" algn="l">
              <a:lnSpc>
                <a:spcPct val="90000"/>
              </a:lnSpc>
              <a:spcBef>
                <a:spcPts val="0"/>
              </a:spcBef>
              <a:buNone/>
              <a:defRPr sz="2000">
                <a:solidFill>
                  <a:srgbClr val="000000"/>
                </a:solidFill>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dirty="0"/>
              <a:t>Click to edit Master subtitle style</a:t>
            </a:r>
          </a:p>
        </p:txBody>
      </p:sp>
      <p:cxnSp>
        <p:nvCxnSpPr>
          <p:cNvPr id="11" name="Straight Connector 10"/>
          <p:cNvCxnSpPr/>
          <p:nvPr userDrawn="1"/>
        </p:nvCxnSpPr>
        <p:spPr>
          <a:xfrm>
            <a:off x="2789401" y="1584351"/>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338" y="2047106"/>
            <a:ext cx="2106881" cy="671044"/>
          </a:xfrm>
          <a:prstGeom prst="rect">
            <a:avLst/>
          </a:prstGeom>
          <a:noFill/>
          <a:ln>
            <a:noFill/>
          </a:ln>
        </p:spPr>
      </p:pic>
    </p:spTree>
    <p:extLst>
      <p:ext uri="{BB962C8B-B14F-4D97-AF65-F5344CB8AC3E}">
        <p14:creationId xmlns:p14="http://schemas.microsoft.com/office/powerpoint/2010/main" val="94742670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lide 3">
    <p:bg>
      <p:bgPr>
        <a:solidFill>
          <a:schemeClr val="tx1"/>
        </a:solidFill>
        <a:effectLst/>
      </p:bgPr>
    </p:bg>
    <p:spTree>
      <p:nvGrpSpPr>
        <p:cNvPr id="1" name=""/>
        <p:cNvGrpSpPr/>
        <p:nvPr/>
      </p:nvGrpSpPr>
      <p:grpSpPr>
        <a:xfrm>
          <a:off x="0" y="0"/>
          <a:ext cx="0" cy="0"/>
          <a:chOff x="0" y="0"/>
          <a:chExt cx="0" cy="0"/>
        </a:xfrm>
      </p:grpSpPr>
      <p:sp>
        <p:nvSpPr>
          <p:cNvPr id="28" name="Title 1"/>
          <p:cNvSpPr>
            <a:spLocks noGrp="1"/>
          </p:cNvSpPr>
          <p:nvPr>
            <p:ph type="ctrTitle" hasCustomPrompt="1"/>
          </p:nvPr>
        </p:nvSpPr>
        <p:spPr>
          <a:xfrm>
            <a:off x="444500" y="1801737"/>
            <a:ext cx="8237538" cy="1630438"/>
          </a:xfrm>
        </p:spPr>
        <p:txBody>
          <a:bodyPr anchor="b" anchorCtr="0">
            <a:noAutofit/>
          </a:bodyPr>
          <a:lstStyle>
            <a:lvl1pPr>
              <a:lnSpc>
                <a:spcPct val="90000"/>
              </a:lnSpc>
              <a:defRPr sz="4800">
                <a:solidFill>
                  <a:srgbClr val="FF6A00"/>
                </a:solidFill>
                <a:latin typeface="Segoe UI Light" pitchFamily="34" charset="0"/>
              </a:defRPr>
            </a:lvl1pPr>
          </a:lstStyle>
          <a:p>
            <a:r>
              <a:rPr lang="en-US" dirty="0"/>
              <a:t>Click to edit divider slide</a:t>
            </a:r>
          </a:p>
        </p:txBody>
      </p:sp>
      <p:pic>
        <p:nvPicPr>
          <p:cNvPr id="15" name="Picture 4" descr="\\cmcreate\Brandteam\EPRO\CMCREATE\RON\Corp-Logos-RGB\ofc365_h_rgb_r.png"/>
          <p:cNvPicPr>
            <a:picLocks noChangeAspect="1" noChangeArrowheads="1"/>
          </p:cNvPicPr>
          <p:nvPr userDrawn="1"/>
        </p:nvPicPr>
        <p:blipFill>
          <a:blip r:embed="rId2"/>
          <a:stretch>
            <a:fillRect/>
          </a:stretch>
        </p:blipFill>
        <p:spPr bwMode="auto">
          <a:xfrm>
            <a:off x="381843" y="331964"/>
            <a:ext cx="1828800" cy="58735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txBox="1">
            <a:spLocks/>
          </p:cNvSpPr>
          <p:nvPr userDrawn="1"/>
        </p:nvSpPr>
        <p:spPr>
          <a:xfrm>
            <a:off x="182880" y="6400800"/>
            <a:ext cx="274320" cy="274320"/>
          </a:xfrm>
          <a:prstGeom prst="rect">
            <a:avLst/>
          </a:prstGeom>
        </p:spPr>
        <p:txBody>
          <a:bodyPr lIns="0" tIns="0" rIns="0" bIns="0" anchor="ctr"/>
          <a:lstStyle>
            <a:defPPr>
              <a:defRPr lang="en-US"/>
            </a:defPPr>
            <a:lvl1pPr marL="0" algn="l" defTabSz="914363" rtl="0" eaLnBrk="1" latinLnBrk="0" hangingPunct="1">
              <a:defRPr sz="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E6B99D99-642A-4E17-BD22-6C52BED7EF28}" type="slidenum">
              <a:rPr lang="en-GB" sz="1000" smtClean="0">
                <a:solidFill>
                  <a:srgbClr val="000000"/>
                </a:solidFill>
              </a:rPr>
              <a:pPr algn="ctr"/>
              <a:t>‹#›</a:t>
            </a:fld>
            <a:endParaRPr lang="en-GB" sz="1000" dirty="0">
              <a:solidFill>
                <a:srgbClr val="000000"/>
              </a:solidFill>
            </a:endParaRPr>
          </a:p>
        </p:txBody>
      </p:sp>
      <p:sp>
        <p:nvSpPr>
          <p:cNvPr id="5" name="Double Bracket 4"/>
          <p:cNvSpPr/>
          <p:nvPr userDrawn="1"/>
        </p:nvSpPr>
        <p:spPr>
          <a:xfrm>
            <a:off x="182880" y="6400800"/>
            <a:ext cx="274320" cy="274320"/>
          </a:xfrm>
          <a:prstGeom prst="bracketPair">
            <a:avLst/>
          </a:prstGeom>
        </p:spPr>
        <p:style>
          <a:lnRef idx="1">
            <a:schemeClr val="accent1"/>
          </a:lnRef>
          <a:fillRef idx="0">
            <a:schemeClr val="accent1"/>
          </a:fillRef>
          <a:effectRef idx="0">
            <a:schemeClr val="accent1"/>
          </a:effectRef>
          <a:fontRef idx="minor">
            <a:schemeClr val="tx1"/>
          </a:fontRef>
        </p:style>
        <p:txBody>
          <a:bodyPr lIns="91426" tIns="45714" rIns="91426" bIns="45714" rtlCol="0" anchor="ctr"/>
          <a:lstStyle/>
          <a:p>
            <a:pPr algn="ctr" defTabSz="914227"/>
            <a:endParaRPr lang="en-US" sz="1800">
              <a:solidFill>
                <a:srgbClr val="FFFFFF"/>
              </a:solidFill>
            </a:endParaRPr>
          </a:p>
        </p:txBody>
      </p:sp>
    </p:spTree>
    <p:extLst>
      <p:ext uri="{BB962C8B-B14F-4D97-AF65-F5344CB8AC3E}">
        <p14:creationId xmlns:p14="http://schemas.microsoft.com/office/powerpoint/2010/main" val="9194710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007" y="294933"/>
            <a:ext cx="8216947" cy="664797"/>
          </a:xfrm>
        </p:spPr>
        <p:txBody>
          <a:bodyPr/>
          <a:lstStyle>
            <a:lvl1pPr>
              <a:defRPr>
                <a:solidFill>
                  <a:srgbClr val="FF6A00"/>
                </a:solidFill>
              </a:defRPr>
            </a:lvl1pPr>
          </a:lstStyle>
          <a:p>
            <a:r>
              <a:rPr lang="en-US" dirty="0"/>
              <a:t>Click to edit Master title style</a:t>
            </a:r>
          </a:p>
        </p:txBody>
      </p:sp>
      <p:sp>
        <p:nvSpPr>
          <p:cNvPr id="7" name="Content Placeholder 6"/>
          <p:cNvSpPr>
            <a:spLocks noGrp="1"/>
          </p:cNvSpPr>
          <p:nvPr>
            <p:ph sz="quarter" idx="11"/>
          </p:nvPr>
        </p:nvSpPr>
        <p:spPr>
          <a:xfrm>
            <a:off x="451284" y="1465937"/>
            <a:ext cx="8226425" cy="4681537"/>
          </a:xfrm>
        </p:spPr>
        <p:txBody>
          <a:bodyPr>
            <a:normAutofit/>
          </a:bodyPr>
          <a:lstStyle>
            <a:lvl1pPr>
              <a:defRPr sz="28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88711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47007" y="294933"/>
            <a:ext cx="8216947" cy="664797"/>
          </a:xfrm>
        </p:spPr>
        <p:txBody>
          <a:bodyPr/>
          <a:lstStyle>
            <a:lvl1pPr>
              <a:defRPr>
                <a:solidFill>
                  <a:srgbClr val="FF6A00"/>
                </a:solidFill>
              </a:defRPr>
            </a:lvl1pPr>
          </a:lstStyle>
          <a:p>
            <a:r>
              <a:rPr lang="en-US" dirty="0"/>
              <a:t>Click to edit Master title style</a:t>
            </a:r>
          </a:p>
        </p:txBody>
      </p:sp>
      <p:sp>
        <p:nvSpPr>
          <p:cNvPr id="8" name="Content Placeholder 6"/>
          <p:cNvSpPr>
            <a:spLocks noGrp="1"/>
          </p:cNvSpPr>
          <p:nvPr>
            <p:ph sz="quarter" idx="11"/>
          </p:nvPr>
        </p:nvSpPr>
        <p:spPr>
          <a:xfrm>
            <a:off x="451284" y="1465937"/>
            <a:ext cx="3964969"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2"/>
          </p:nvPr>
        </p:nvSpPr>
        <p:spPr>
          <a:xfrm>
            <a:off x="4724400" y="1465937"/>
            <a:ext cx="395763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74123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53998"/>
          </a:xfrm>
        </p:spPr>
        <p:txBody>
          <a:bodyPr/>
          <a:lstStyle>
            <a:lvl1pPr>
              <a:defRPr sz="4000"/>
            </a:lvl1pPr>
          </a:lstStyle>
          <a:p>
            <a:r>
              <a:rPr lang="en-US" dirty="0"/>
              <a:t>Click to edit Master title style</a:t>
            </a:r>
          </a:p>
        </p:txBody>
      </p:sp>
    </p:spTree>
    <p:extLst>
      <p:ext uri="{BB962C8B-B14F-4D97-AF65-F5344CB8AC3E}">
        <p14:creationId xmlns:p14="http://schemas.microsoft.com/office/powerpoint/2010/main" val="22749076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19" name="Picture 18"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619078" y="4637749"/>
            <a:ext cx="13797786" cy="4599262"/>
          </a:xfrm>
          <a:prstGeom prst="rect">
            <a:avLst/>
          </a:prstGeom>
        </p:spPr>
      </p:pic>
      <p:pic>
        <p:nvPicPr>
          <p:cNvPr id="18" name="Picture 17" descr="ms-logo-bL.png"/>
          <p:cNvPicPr>
            <a:picLocks noChangeAspect="1"/>
          </p:cNvPicPr>
          <p:nvPr userDrawn="1"/>
        </p:nvPicPr>
        <p:blipFill>
          <a:blip r:embed="rId5"/>
          <a:stretch>
            <a:fillRect/>
          </a:stretch>
        </p:blipFill>
        <p:spPr>
          <a:xfrm>
            <a:off x="2813305" y="3145536"/>
            <a:ext cx="3517392" cy="566928"/>
          </a:xfrm>
          <a:prstGeom prst="rect">
            <a:avLst/>
          </a:prstGeom>
        </p:spPr>
      </p:pic>
      <p:sp>
        <p:nvSpPr>
          <p:cNvPr id="5" name="Footer Placeholder 3"/>
          <p:cNvSpPr txBox="1">
            <a:spLocks/>
          </p:cNvSpPr>
          <p:nvPr userDrawn="1"/>
        </p:nvSpPr>
        <p:spPr>
          <a:xfrm>
            <a:off x="182880" y="6400800"/>
            <a:ext cx="274320" cy="274320"/>
          </a:xfrm>
          <a:prstGeom prst="rect">
            <a:avLst/>
          </a:prstGeom>
        </p:spPr>
        <p:txBody>
          <a:bodyPr lIns="0" tIns="0" rIns="0" bIns="0" anchor="ctr"/>
          <a:lstStyle>
            <a:defPPr>
              <a:defRPr lang="en-US"/>
            </a:defPPr>
            <a:lvl1pPr marL="0" algn="l" defTabSz="914363" rtl="0" eaLnBrk="1" latinLnBrk="0" hangingPunct="1">
              <a:defRPr sz="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fld id="{E6B99D99-642A-4E17-BD22-6C52BED7EF28}" type="slidenum">
              <a:rPr lang="en-GB" sz="1000" smtClean="0">
                <a:solidFill>
                  <a:srgbClr val="000000"/>
                </a:solidFill>
              </a:rPr>
              <a:pPr algn="ctr"/>
              <a:t>‹#›</a:t>
            </a:fld>
            <a:endParaRPr lang="en-GB" sz="1000" dirty="0">
              <a:solidFill>
                <a:srgbClr val="000000"/>
              </a:solidFill>
            </a:endParaRPr>
          </a:p>
        </p:txBody>
      </p:sp>
      <p:sp>
        <p:nvSpPr>
          <p:cNvPr id="6" name="Double Bracket 5"/>
          <p:cNvSpPr/>
          <p:nvPr userDrawn="1"/>
        </p:nvSpPr>
        <p:spPr>
          <a:xfrm>
            <a:off x="182880" y="6400800"/>
            <a:ext cx="274320" cy="274320"/>
          </a:xfrm>
          <a:prstGeom prst="bracketPair">
            <a:avLst/>
          </a:prstGeom>
        </p:spPr>
        <p:style>
          <a:lnRef idx="1">
            <a:schemeClr val="accent1"/>
          </a:lnRef>
          <a:fillRef idx="0">
            <a:schemeClr val="accent1"/>
          </a:fillRef>
          <a:effectRef idx="0">
            <a:schemeClr val="accent1"/>
          </a:effectRef>
          <a:fontRef idx="minor">
            <a:schemeClr val="tx1"/>
          </a:fontRef>
        </p:style>
        <p:txBody>
          <a:bodyPr lIns="91426" tIns="45714" rIns="91426" bIns="45714" rtlCol="0" anchor="ctr"/>
          <a:lstStyle/>
          <a:p>
            <a:pPr algn="ctr" defTabSz="914227"/>
            <a:endParaRPr lang="en-US" sz="1800">
              <a:solidFill>
                <a:srgbClr val="FFFFFF"/>
              </a:solidFill>
            </a:endParaRPr>
          </a:p>
        </p:txBody>
      </p:sp>
    </p:spTree>
    <p:extLst>
      <p:ext uri="{BB962C8B-B14F-4D97-AF65-F5344CB8AC3E}">
        <p14:creationId xmlns:p14="http://schemas.microsoft.com/office/powerpoint/2010/main" val="24399406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33" y="1954476"/>
            <a:ext cx="5769473" cy="968834"/>
          </a:xfrm>
        </p:spPr>
        <p:txBody>
          <a:bodyPr anchor="b">
            <a:noAutofit/>
          </a:bodyPr>
          <a:lstStyle>
            <a:lvl1pPr>
              <a:lnSpc>
                <a:spcPct val="90000"/>
              </a:lnSpc>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7113" indent="0" algn="ctr">
              <a:buNone/>
              <a:defRPr>
                <a:solidFill>
                  <a:schemeClr val="tx1">
                    <a:tint val="75000"/>
                  </a:schemeClr>
                </a:solidFill>
              </a:defRPr>
            </a:lvl2pPr>
            <a:lvl3pPr marL="914227" indent="0" algn="ctr">
              <a:buNone/>
              <a:defRPr>
                <a:solidFill>
                  <a:schemeClr val="tx1">
                    <a:tint val="75000"/>
                  </a:schemeClr>
                </a:solidFill>
              </a:defRPr>
            </a:lvl3pPr>
            <a:lvl4pPr marL="1371339" indent="0" algn="ctr">
              <a:buNone/>
              <a:defRPr>
                <a:solidFill>
                  <a:schemeClr val="tx1">
                    <a:tint val="75000"/>
                  </a:schemeClr>
                </a:solidFill>
              </a:defRPr>
            </a:lvl4pPr>
            <a:lvl5pPr marL="1828454" indent="0" algn="ctr">
              <a:buNone/>
              <a:defRPr>
                <a:solidFill>
                  <a:schemeClr val="tx1">
                    <a:tint val="75000"/>
                  </a:schemeClr>
                </a:solidFill>
              </a:defRPr>
            </a:lvl5pPr>
            <a:lvl6pPr marL="2285567" indent="0" algn="ctr">
              <a:buNone/>
              <a:defRPr>
                <a:solidFill>
                  <a:schemeClr val="tx1">
                    <a:tint val="75000"/>
                  </a:schemeClr>
                </a:solidFill>
              </a:defRPr>
            </a:lvl6pPr>
            <a:lvl7pPr marL="2742679" indent="0" algn="ctr">
              <a:buNone/>
              <a:defRPr>
                <a:solidFill>
                  <a:schemeClr val="tx1">
                    <a:tint val="75000"/>
                  </a:schemeClr>
                </a:solidFill>
              </a:defRPr>
            </a:lvl7pPr>
            <a:lvl8pPr marL="3199792" indent="0" algn="ctr">
              <a:buNone/>
              <a:defRPr>
                <a:solidFill>
                  <a:schemeClr val="tx1">
                    <a:tint val="75000"/>
                  </a:schemeClr>
                </a:solidFill>
              </a:defRPr>
            </a:lvl8pPr>
            <a:lvl9pPr marL="3656905"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02" y="2424551"/>
            <a:ext cx="1943177" cy="618904"/>
          </a:xfrm>
          <a:prstGeom prst="rect">
            <a:avLst/>
          </a:prstGeom>
          <a:noFill/>
          <a:ln>
            <a:noFill/>
          </a:ln>
        </p:spPr>
      </p:pic>
      <p:cxnSp>
        <p:nvCxnSpPr>
          <p:cNvPr id="7" name="Straight Connector 6"/>
          <p:cNvCxnSpPr/>
          <p:nvPr/>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grpSp>
    </p:spTree>
    <p:extLst>
      <p:ext uri="{BB962C8B-B14F-4D97-AF65-F5344CB8AC3E}">
        <p14:creationId xmlns:p14="http://schemas.microsoft.com/office/powerpoint/2010/main" val="9366688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436566"/>
            <a:ext cx="8223250" cy="6647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481013" y="1198567"/>
            <a:ext cx="8223250" cy="1326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9999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6789" y="1198566"/>
            <a:ext cx="4188519" cy="1115690"/>
          </a:xfrm>
        </p:spPr>
        <p:txBody>
          <a:bodyPr/>
          <a:lstStyle>
            <a:lvl1pPr marL="285230" indent="-285230">
              <a:lnSpc>
                <a:spcPct val="90000"/>
              </a:lnSpc>
              <a:defRPr sz="1700"/>
            </a:lvl1pPr>
            <a:lvl2pPr marL="564906" indent="-273006">
              <a:lnSpc>
                <a:spcPct val="90000"/>
              </a:lnSpc>
              <a:defRPr sz="1500"/>
            </a:lvl2pPr>
            <a:lvl3pPr marL="800182" indent="-241943">
              <a:lnSpc>
                <a:spcPct val="90000"/>
              </a:lnSpc>
              <a:defRPr sz="1300"/>
            </a:lvl3pPr>
            <a:lvl4pPr marL="1029918" indent="-229730">
              <a:lnSpc>
                <a:spcPct val="90000"/>
              </a:lnSpc>
              <a:defRPr sz="1200"/>
            </a:lvl4pPr>
            <a:lvl5pPr marL="1271871" indent="-235283">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7502" y="1198566"/>
            <a:ext cx="4230202" cy="1115690"/>
          </a:xfrm>
        </p:spPr>
        <p:txBody>
          <a:bodyPr/>
          <a:lstStyle>
            <a:lvl1pPr marL="291899" indent="-291899">
              <a:lnSpc>
                <a:spcPct val="90000"/>
              </a:lnSpc>
              <a:defRPr sz="1700"/>
            </a:lvl1pPr>
            <a:lvl2pPr marL="564906" indent="-285230">
              <a:lnSpc>
                <a:spcPct val="90000"/>
              </a:lnSpc>
              <a:defRPr sz="1500"/>
            </a:lvl2pPr>
            <a:lvl3pPr marL="806844" indent="-254153">
              <a:lnSpc>
                <a:spcPct val="90000"/>
              </a:lnSpc>
              <a:defRPr sz="1300"/>
            </a:lvl3pPr>
            <a:lvl4pPr marL="1029918" indent="-223078">
              <a:lnSpc>
                <a:spcPct val="90000"/>
              </a:lnSpc>
              <a:defRPr sz="1200"/>
            </a:lvl4pPr>
            <a:lvl5pPr marL="1271871" indent="-229730">
              <a:lnSpc>
                <a:spcPct val="90000"/>
              </a:lnSpc>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108132263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949" y="4789068"/>
            <a:ext cx="2875027" cy="915699"/>
          </a:xfrm>
          <a:prstGeom prst="rect">
            <a:avLst/>
          </a:prstGeom>
          <a:noFill/>
          <a:ln>
            <a:noFill/>
          </a:ln>
        </p:spPr>
      </p:pic>
      <p:grpSp>
        <p:nvGrpSpPr>
          <p:cNvPr id="15" name="Group 14"/>
          <p:cNvGrpSpPr/>
          <p:nvPr/>
        </p:nvGrpSpPr>
        <p:grpSpPr>
          <a:xfrm>
            <a:off x="7785171" y="429492"/>
            <a:ext cx="1082604" cy="179122"/>
            <a:chOff x="3602038" y="1063626"/>
            <a:chExt cx="4365626" cy="722312"/>
          </a:xfrm>
        </p:grpSpPr>
        <p:sp>
          <p:nvSpPr>
            <p:cNvPr id="16" name="Freeform 15"/>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7" name="Freeform 16"/>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8" name="Freeform 17"/>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19" name="Freeform 18"/>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0" name="Freeform 19"/>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1" name="Freeform 20"/>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2" name="Freeform 21"/>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3" name="Freeform 22"/>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sp>
          <p:nvSpPr>
            <p:cNvPr id="24" name="Freeform 23"/>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4227"/>
              <a:endParaRPr lang="en-US" sz="1800" dirty="0">
                <a:solidFill>
                  <a:srgbClr val="FFFFFF"/>
                </a:solidFill>
              </a:endParaRPr>
            </a:p>
          </p:txBody>
        </p:sp>
      </p:grpSp>
    </p:spTree>
    <p:extLst>
      <p:ext uri="{BB962C8B-B14F-4D97-AF65-F5344CB8AC3E}">
        <p14:creationId xmlns:p14="http://schemas.microsoft.com/office/powerpoint/2010/main" val="26512559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0000" y="230187"/>
            <a:ext cx="8784000" cy="664797"/>
          </a:xfrm>
        </p:spPr>
        <p:txBody>
          <a:bodyPr/>
          <a:lstStyle/>
          <a:p>
            <a:r>
              <a:rPr lang="en-US" dirty="0"/>
              <a:t>Click to edit Master title style</a:t>
            </a:r>
          </a:p>
        </p:txBody>
      </p:sp>
      <p:sp>
        <p:nvSpPr>
          <p:cNvPr id="6" name="Text Placeholder 5"/>
          <p:cNvSpPr>
            <a:spLocks noGrp="1"/>
          </p:cNvSpPr>
          <p:nvPr>
            <p:ph type="body" sz="quarter" idx="12"/>
          </p:nvPr>
        </p:nvSpPr>
        <p:spPr>
          <a:xfrm>
            <a:off x="360001" y="850901"/>
            <a:ext cx="8778875" cy="357698"/>
          </a:xfrm>
        </p:spPr>
        <p:txBody>
          <a:bodyPr/>
          <a:lstStyle>
            <a:lvl1pPr marL="17997" indent="0">
              <a:buNone/>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58648900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41" y="1954476"/>
            <a:ext cx="5769473" cy="968834"/>
          </a:xfrm>
        </p:spPr>
        <p:txBody>
          <a:bodyPr anchor="b">
            <a:noAutofit/>
          </a:bodyPr>
          <a:lstStyle>
            <a:lvl1pPr>
              <a:lnSpc>
                <a:spcPct val="90000"/>
              </a:lnSpc>
              <a:defRPr sz="3600"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2000">
                <a:solidFill>
                  <a:schemeClr val="tx2">
                    <a:alpha val="99000"/>
                  </a:schemeClr>
                </a:solidFill>
              </a:defRPr>
            </a:lvl1pPr>
            <a:lvl2pPr marL="456929" indent="0" algn="ctr">
              <a:buNone/>
              <a:defRPr>
                <a:solidFill>
                  <a:schemeClr val="tx1">
                    <a:tint val="75000"/>
                  </a:schemeClr>
                </a:solidFill>
              </a:defRPr>
            </a:lvl2pPr>
            <a:lvl3pPr marL="913863" indent="0" algn="ctr">
              <a:buNone/>
              <a:defRPr>
                <a:solidFill>
                  <a:schemeClr val="tx1">
                    <a:tint val="75000"/>
                  </a:schemeClr>
                </a:solidFill>
              </a:defRPr>
            </a:lvl3pPr>
            <a:lvl4pPr marL="1370793" indent="0" algn="ctr">
              <a:buNone/>
              <a:defRPr>
                <a:solidFill>
                  <a:schemeClr val="tx1">
                    <a:tint val="75000"/>
                  </a:schemeClr>
                </a:solidFill>
              </a:defRPr>
            </a:lvl4pPr>
            <a:lvl5pPr marL="1827726" indent="0" algn="ctr">
              <a:buNone/>
              <a:defRPr>
                <a:solidFill>
                  <a:schemeClr val="tx1">
                    <a:tint val="75000"/>
                  </a:schemeClr>
                </a:solidFill>
              </a:defRPr>
            </a:lvl5pPr>
            <a:lvl6pPr marL="2284653" indent="0" algn="ctr">
              <a:buNone/>
              <a:defRPr>
                <a:solidFill>
                  <a:schemeClr val="tx1">
                    <a:tint val="75000"/>
                  </a:schemeClr>
                </a:solidFill>
              </a:defRPr>
            </a:lvl6pPr>
            <a:lvl7pPr marL="2741583" indent="0" algn="ctr">
              <a:buNone/>
              <a:defRPr>
                <a:solidFill>
                  <a:schemeClr val="tx1">
                    <a:tint val="75000"/>
                  </a:schemeClr>
                </a:solidFill>
              </a:defRPr>
            </a:lvl7pPr>
            <a:lvl8pPr marL="3198512" indent="0" algn="ctr">
              <a:buNone/>
              <a:defRPr>
                <a:solidFill>
                  <a:schemeClr val="tx1">
                    <a:tint val="75000"/>
                  </a:schemeClr>
                </a:solidFill>
              </a:defRPr>
            </a:lvl8pPr>
            <a:lvl9pPr marL="3655446"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913863"/>
              <a:endParaRPr lang="en-US" sz="1800" dirty="0">
                <a:solidFill>
                  <a:prstClr val="black"/>
                </a:solidFill>
              </a:endParaRPr>
            </a:p>
          </p:txBody>
        </p:sp>
      </p:grpSp>
    </p:spTree>
    <p:extLst>
      <p:ext uri="{BB962C8B-B14F-4D97-AF65-F5344CB8AC3E}">
        <p14:creationId xmlns:p14="http://schemas.microsoft.com/office/powerpoint/2010/main" val="266644082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4"/>
          <p:cNvSpPr>
            <a:spLocks noGrp="1"/>
          </p:cNvSpPr>
          <p:nvPr>
            <p:ph type="sldNum" sz="quarter" idx="4"/>
          </p:nvPr>
        </p:nvSpPr>
        <p:spPr>
          <a:xfrm>
            <a:off x="379543" y="6267308"/>
            <a:ext cx="425172" cy="365125"/>
          </a:xfrm>
          <a:prstGeom prst="rect">
            <a:avLst/>
          </a:prstGeom>
        </p:spPr>
        <p:txBody>
          <a:bodyPr lIns="0" rIns="0" anchor="ctr"/>
          <a:lstStyle>
            <a:lvl1pPr algn="ctr">
              <a:defRPr lang="en-US" sz="1000" smtClean="0">
                <a:solidFill>
                  <a:schemeClr val="tx2">
                    <a:alpha val="99000"/>
                  </a:schemeClr>
                </a:solidFill>
              </a:defRPr>
            </a:lvl1pPr>
          </a:lstStyle>
          <a:p>
            <a:pPr defTabSz="913899"/>
            <a:fld id="{B60359E2-F1E6-40F3-81C3-5A646FA87138}" type="slidenum">
              <a:rPr lang="cs-CZ">
                <a:solidFill>
                  <a:srgbClr val="595959">
                    <a:alpha val="99000"/>
                  </a:srgbClr>
                </a:solidFill>
              </a:rPr>
              <a:pPr defTabSz="913899"/>
              <a:t>‹#›</a:t>
            </a:fld>
            <a:endParaRPr lang="cs-CZ" dirty="0">
              <a:solidFill>
                <a:srgbClr val="595959">
                  <a:alpha val="99000"/>
                </a:srgbClr>
              </a:solidFill>
            </a:endParaRPr>
          </a:p>
        </p:txBody>
      </p:sp>
    </p:spTree>
    <p:extLst>
      <p:ext uri="{BB962C8B-B14F-4D97-AF65-F5344CB8AC3E}">
        <p14:creationId xmlns:p14="http://schemas.microsoft.com/office/powerpoint/2010/main" val="425344831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2" y="2109542"/>
            <a:ext cx="7680341" cy="997196"/>
          </a:xfrm>
        </p:spPr>
        <p:txBody>
          <a:bodyPr anchor="b" anchorCtr="0"/>
          <a:lstStyle>
            <a:lvl1pPr>
              <a:defRPr sz="5400"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1"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2741" y="4873975"/>
            <a:ext cx="3272456" cy="2046779"/>
          </a:xfrm>
          <a:prstGeom prst="rect">
            <a:avLst/>
          </a:prstGeom>
        </p:spPr>
      </p:pic>
    </p:spTree>
    <p:extLst>
      <p:ext uri="{BB962C8B-B14F-4D97-AF65-F5344CB8AC3E}">
        <p14:creationId xmlns:p14="http://schemas.microsoft.com/office/powerpoint/2010/main" val="3194806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5"/>
            <a:ext cx="8363938" cy="1218795"/>
          </a:xfrm>
        </p:spPr>
        <p:txBody>
          <a:bodyPr anchor="b" anchorCtr="0"/>
          <a:lstStyle>
            <a:lvl1pPr>
              <a:defRPr sz="6600"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298372755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2"/>
            <a:ext cx="7680340" cy="461665"/>
          </a:xfrm>
        </p:spPr>
        <p:txBody>
          <a:bodyPr>
            <a:noAutofit/>
          </a:bodyPr>
          <a:lstStyle>
            <a:lvl1pPr marL="0" indent="0" algn="l">
              <a:lnSpc>
                <a:spcPct val="90000"/>
              </a:lnSpc>
              <a:spcBef>
                <a:spcPts val="0"/>
              </a:spcBef>
              <a:buNone/>
              <a:defRPr lang="en-US" sz="2700" kern="1200" spc="-53" baseline="0" dirty="0">
                <a:gradFill>
                  <a:gsLst>
                    <a:gs pos="2083">
                      <a:schemeClr val="bg2"/>
                    </a:gs>
                    <a:gs pos="99000">
                      <a:schemeClr val="bg2"/>
                    </a:gs>
                  </a:gsLst>
                  <a:lin ang="5400000" scaled="0"/>
                </a:gradFill>
                <a:latin typeface="+mj-lt"/>
                <a:ea typeface="+mn-ea"/>
                <a:cs typeface="+mn-cs"/>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pPr marL="0" marR="0" lvl="0" indent="0" algn="l" defTabSz="685772"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4" y="2739678"/>
            <a:ext cx="7686296"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0"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4" y="1447800"/>
            <a:ext cx="7680341" cy="914096"/>
          </a:xfrm>
        </p:spPr>
        <p:txBody>
          <a:bodyPr wrap="square" anchor="b">
            <a:noAutofit/>
          </a:bodyPr>
          <a:lstStyle>
            <a:lvl1pPr marL="0" indent="0">
              <a:buNone/>
              <a:defRPr sz="4950" spc="-113"/>
            </a:lvl1pPr>
          </a:lstStyle>
          <a:p>
            <a:pPr lvl="0"/>
            <a:r>
              <a:rPr lang="en-US"/>
              <a:t>Click to edit Master text styles</a:t>
            </a:r>
          </a:p>
        </p:txBody>
      </p:sp>
    </p:spTree>
    <p:extLst>
      <p:ext uri="{BB962C8B-B14F-4D97-AF65-F5344CB8AC3E}">
        <p14:creationId xmlns:p14="http://schemas.microsoft.com/office/powerpoint/2010/main" val="4194041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0">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31" indent="0">
              <a:buNone/>
              <a:defRPr sz="1500">
                <a:gradFill>
                  <a:gsLst>
                    <a:gs pos="100000">
                      <a:schemeClr val="bg2"/>
                    </a:gs>
                    <a:gs pos="6000">
                      <a:schemeClr val="bg2"/>
                    </a:gs>
                  </a:gsLst>
                  <a:lin ang="5400000" scaled="0"/>
                </a:gradFill>
              </a:defRPr>
            </a:lvl3pPr>
            <a:lvl4pPr marL="342900" indent="0">
              <a:buNone/>
              <a:defRPr sz="1500">
                <a:gradFill>
                  <a:gsLst>
                    <a:gs pos="100000">
                      <a:schemeClr val="bg2"/>
                    </a:gs>
                    <a:gs pos="6000">
                      <a:schemeClr val="bg2"/>
                    </a:gs>
                  </a:gsLst>
                  <a:lin ang="5400000" scaled="0"/>
                </a:gradFill>
              </a:defRPr>
            </a:lvl4pPr>
            <a:lvl5pPr marL="520304"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28353694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0">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31" indent="0">
              <a:buNone/>
              <a:defRPr sz="1500">
                <a:gradFill>
                  <a:gsLst>
                    <a:gs pos="100000">
                      <a:schemeClr val="bg2"/>
                    </a:gs>
                    <a:gs pos="0">
                      <a:schemeClr val="bg2"/>
                    </a:gs>
                  </a:gsLst>
                  <a:lin ang="5400000" scaled="0"/>
                </a:gradFill>
              </a:defRPr>
            </a:lvl3pPr>
            <a:lvl4pPr marL="342900" indent="0">
              <a:buNone/>
              <a:defRPr sz="1500">
                <a:gradFill>
                  <a:gsLst>
                    <a:gs pos="100000">
                      <a:schemeClr val="bg2"/>
                    </a:gs>
                    <a:gs pos="0">
                      <a:schemeClr val="bg2"/>
                    </a:gs>
                  </a:gsLst>
                  <a:lin ang="5400000" scaled="0"/>
                </a:gradFill>
              </a:defRPr>
            </a:lvl4pPr>
            <a:lvl5pPr marL="520304"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25917614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0">
                <a:gradFill>
                  <a:gsLst>
                    <a:gs pos="100000">
                      <a:schemeClr val="bg2"/>
                    </a:gs>
                    <a:gs pos="0">
                      <a:schemeClr val="bg2"/>
                    </a:gs>
                  </a:gsLst>
                  <a:lin ang="5400000" scaled="0"/>
                </a:gradFill>
                <a:latin typeface="+mj-lt"/>
              </a:defRPr>
            </a:lvl1pPr>
            <a:lvl2pPr marL="0" indent="0">
              <a:buNone/>
              <a:defRPr sz="1500">
                <a:gradFill>
                  <a:gsLst>
                    <a:gs pos="100000">
                      <a:schemeClr val="bg2"/>
                    </a:gs>
                    <a:gs pos="0">
                      <a:schemeClr val="bg2"/>
                    </a:gs>
                  </a:gsLst>
                  <a:lin ang="5400000" scaled="0"/>
                </a:gradFill>
              </a:defRPr>
            </a:lvl2pPr>
            <a:lvl3pPr marL="173831" indent="0">
              <a:buNone/>
              <a:defRPr sz="1500">
                <a:gradFill>
                  <a:gsLst>
                    <a:gs pos="100000">
                      <a:schemeClr val="bg2"/>
                    </a:gs>
                    <a:gs pos="0">
                      <a:schemeClr val="bg2"/>
                    </a:gs>
                  </a:gsLst>
                  <a:lin ang="5400000" scaled="0"/>
                </a:gradFill>
              </a:defRPr>
            </a:lvl3pPr>
            <a:lvl4pPr marL="342900" indent="0">
              <a:buNone/>
              <a:defRPr sz="1500">
                <a:gradFill>
                  <a:gsLst>
                    <a:gs pos="100000">
                      <a:schemeClr val="bg2"/>
                    </a:gs>
                    <a:gs pos="0">
                      <a:schemeClr val="bg2"/>
                    </a:gs>
                  </a:gsLst>
                  <a:lin ang="5400000" scaled="0"/>
                </a:gradFill>
              </a:defRPr>
            </a:lvl4pPr>
            <a:lvl5pPr marL="520304" indent="0">
              <a:buNone/>
              <a:defRPr sz="15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966516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16791" y="1295063"/>
            <a:ext cx="4179011" cy="290849"/>
          </a:xfrm>
        </p:spPr>
        <p:txBody>
          <a:bodyPr anchor="b"/>
          <a:lstStyle>
            <a:lvl1pPr marL="0" indent="0">
              <a:lnSpc>
                <a:spcPct val="90000"/>
              </a:lnSpc>
              <a:spcBef>
                <a:spcPts val="0"/>
              </a:spcBef>
              <a:buNone/>
              <a:defRPr sz="2100" b="0">
                <a:latin typeface="Segoe UI Semibold" pitchFamily="34" charset="0"/>
              </a:defRPr>
            </a:lvl1pPr>
            <a:lvl2pPr marL="383559" indent="0">
              <a:buNone/>
              <a:defRPr sz="1700" b="1"/>
            </a:lvl2pPr>
            <a:lvl3pPr marL="767105" indent="0">
              <a:buNone/>
              <a:defRPr sz="1500" b="1"/>
            </a:lvl3pPr>
            <a:lvl4pPr marL="1150657" indent="0">
              <a:buNone/>
              <a:defRPr sz="1300" b="1"/>
            </a:lvl4pPr>
            <a:lvl5pPr marL="1534211" indent="0">
              <a:buNone/>
              <a:defRPr sz="1300" b="1"/>
            </a:lvl5pPr>
            <a:lvl6pPr marL="1917770" indent="0">
              <a:buNone/>
              <a:defRPr sz="1300" b="1"/>
            </a:lvl6pPr>
            <a:lvl7pPr marL="2301328" indent="0">
              <a:buNone/>
              <a:defRPr sz="1300" b="1"/>
            </a:lvl7pPr>
            <a:lvl8pPr marL="2684881" indent="0">
              <a:buNone/>
              <a:defRPr sz="1300" b="1"/>
            </a:lvl8pPr>
            <a:lvl9pPr marL="3068421" indent="0">
              <a:buNone/>
              <a:defRPr sz="1300" b="1"/>
            </a:lvl9pPr>
          </a:lstStyle>
          <a:p>
            <a:pPr lvl="0"/>
            <a:r>
              <a:rPr lang="en-US"/>
              <a:t>Click to edit Master text styles</a:t>
            </a:r>
          </a:p>
        </p:txBody>
      </p:sp>
      <p:sp>
        <p:nvSpPr>
          <p:cNvPr id="4" name="Content Placeholder 3"/>
          <p:cNvSpPr>
            <a:spLocks noGrp="1"/>
          </p:cNvSpPr>
          <p:nvPr>
            <p:ph sz="half" idx="2"/>
          </p:nvPr>
        </p:nvSpPr>
        <p:spPr>
          <a:xfrm>
            <a:off x="308372" y="1905003"/>
            <a:ext cx="4187429" cy="1149545"/>
          </a:xfrm>
        </p:spPr>
        <p:txBody>
          <a:bodyPr/>
          <a:lstStyle>
            <a:lvl1pPr marL="236396" indent="-236396">
              <a:defRPr sz="1700"/>
            </a:lvl1pPr>
            <a:lvl2pPr marL="471680" indent="-223078">
              <a:defRPr sz="1500"/>
            </a:lvl2pPr>
            <a:lvl3pPr marL="682545" indent="-204212">
              <a:defRPr sz="1300"/>
            </a:lvl3pPr>
            <a:lvl4pPr marL="881200" indent="-192007">
              <a:defRPr sz="1300"/>
            </a:lvl4pPr>
            <a:lvl5pPr marL="1073199" indent="-173130">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7502" y="1295063"/>
            <a:ext cx="4230202" cy="290849"/>
          </a:xfrm>
        </p:spPr>
        <p:txBody>
          <a:bodyPr anchor="b"/>
          <a:lstStyle>
            <a:lvl1pPr marL="0" indent="0">
              <a:lnSpc>
                <a:spcPct val="90000"/>
              </a:lnSpc>
              <a:spcBef>
                <a:spcPts val="0"/>
              </a:spcBef>
              <a:buNone/>
              <a:defRPr sz="2100" b="1"/>
            </a:lvl1pPr>
            <a:lvl2pPr marL="383559" indent="0">
              <a:buNone/>
              <a:defRPr sz="1700" b="1"/>
            </a:lvl2pPr>
            <a:lvl3pPr marL="767105" indent="0">
              <a:buNone/>
              <a:defRPr sz="1500" b="1"/>
            </a:lvl3pPr>
            <a:lvl4pPr marL="1150657" indent="0">
              <a:buNone/>
              <a:defRPr sz="1300" b="1"/>
            </a:lvl4pPr>
            <a:lvl5pPr marL="1534211" indent="0">
              <a:buNone/>
              <a:defRPr sz="1300" b="1"/>
            </a:lvl5pPr>
            <a:lvl6pPr marL="1917770" indent="0">
              <a:buNone/>
              <a:defRPr sz="1300" b="1"/>
            </a:lvl6pPr>
            <a:lvl7pPr marL="2301328" indent="0">
              <a:buNone/>
              <a:defRPr sz="1300" b="1"/>
            </a:lvl7pPr>
            <a:lvl8pPr marL="2684881" indent="0">
              <a:buNone/>
              <a:defRPr sz="1300" b="1"/>
            </a:lvl8pPr>
            <a:lvl9pPr marL="3068421"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37502" y="1905003"/>
            <a:ext cx="4207466" cy="1149545"/>
          </a:xfrm>
        </p:spPr>
        <p:txBody>
          <a:bodyPr/>
          <a:lstStyle>
            <a:lvl1pPr marL="248604" indent="-248604">
              <a:defRPr sz="1700"/>
            </a:lvl1pPr>
            <a:lvl2pPr marL="478331" indent="-229730">
              <a:defRPr sz="1500"/>
            </a:lvl2pPr>
            <a:lvl3pPr marL="689186" indent="-205311">
              <a:defRPr sz="1300"/>
            </a:lvl3pPr>
            <a:lvl4pPr marL="881200" indent="-198657">
              <a:defRPr sz="1300"/>
            </a:lvl4pPr>
            <a:lvl5pPr marL="1073199" indent="-185340">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371225324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389436" y="1447799"/>
            <a:ext cx="8363938" cy="2043636"/>
          </a:xfrm>
          <a:prstGeom prst="rect">
            <a:avLst/>
          </a:prstGeom>
        </p:spPr>
        <p:txBody>
          <a:bodyPr/>
          <a:lstStyle>
            <a:lvl1pPr marL="213122" indent="-213122">
              <a:buFont typeface="Wingdings" pitchFamily="2" charset="2"/>
              <a:buChar char=""/>
              <a:defRPr sz="3000"/>
            </a:lvl1pPr>
            <a:lvl2pPr marL="388144" indent="-175022">
              <a:buFont typeface="Wingdings" pitchFamily="2" charset="2"/>
              <a:buChar char=""/>
              <a:defRPr>
                <a:latin typeface="+mn-lt"/>
              </a:defRPr>
            </a:lvl2pPr>
            <a:lvl3pPr marL="556022" indent="-167879">
              <a:buFont typeface="Wingdings" pitchFamily="2" charset="2"/>
              <a:buChar char=""/>
              <a:tabLst/>
              <a:defRPr>
                <a:latin typeface="+mn-lt"/>
              </a:defRPr>
            </a:lvl3pPr>
            <a:lvl4pPr marL="685800" indent="-129779">
              <a:buFont typeface="Wingdings" pitchFamily="2" charset="2"/>
              <a:buChar char=""/>
              <a:defRPr>
                <a:latin typeface="+mn-lt"/>
              </a:defRPr>
            </a:lvl4pPr>
            <a:lvl5pPr marL="815579" indent="-129779">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179896111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0">
                <a:gradFill>
                  <a:gsLst>
                    <a:gs pos="100000">
                      <a:schemeClr val="tx2"/>
                    </a:gs>
                    <a:gs pos="0">
                      <a:schemeClr val="tx2"/>
                    </a:gs>
                  </a:gsLst>
                  <a:lin ang="5400000" scaled="0"/>
                </a:gradFill>
                <a:latin typeface="+mj-lt"/>
              </a:defRPr>
            </a:lvl1pPr>
            <a:lvl2pPr marL="0" indent="0">
              <a:buNone/>
              <a:defRPr sz="1500"/>
            </a:lvl2pPr>
            <a:lvl3pPr marL="175022" indent="0">
              <a:buNone/>
              <a:defRPr sz="1500"/>
            </a:lvl3pPr>
            <a:lvl4pPr marL="342900" indent="0">
              <a:buNone/>
              <a:defRPr sz="1500"/>
            </a:lvl4pPr>
            <a:lvl5pPr marL="520304"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3" y="1447802"/>
            <a:ext cx="4047274" cy="2462213"/>
          </a:xfrm>
        </p:spPr>
        <p:txBody>
          <a:bodyPr/>
          <a:lstStyle>
            <a:lvl1pPr marL="0" indent="0">
              <a:spcBef>
                <a:spcPts val="900"/>
              </a:spcBef>
              <a:buNone/>
              <a:defRPr lang="en-US" sz="3000" kern="1200" spc="-53" baseline="0" dirty="0" smtClean="0">
                <a:gradFill>
                  <a:gsLst>
                    <a:gs pos="100000">
                      <a:schemeClr val="tx2"/>
                    </a:gs>
                    <a:gs pos="0">
                      <a:schemeClr val="tx2"/>
                    </a:gs>
                  </a:gsLst>
                  <a:lin ang="5400000" scaled="0"/>
                </a:gradFill>
                <a:latin typeface="+mj-lt"/>
                <a:ea typeface="+mn-ea"/>
                <a:cs typeface="+mn-cs"/>
              </a:defRPr>
            </a:lvl1pPr>
            <a:lvl2pPr marL="23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2pPr>
            <a:lvl3pPr marL="175022"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3pPr>
            <a:lvl4pPr marL="3452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250">
                      <a:schemeClr val="bg2"/>
                    </a:gs>
                    <a:gs pos="100000">
                      <a:schemeClr val="bg2"/>
                    </a:gs>
                  </a:gsLst>
                  <a:lin ang="5400000" scaled="0"/>
                </a:gradFill>
                <a:latin typeface="+mn-lt"/>
                <a:ea typeface="+mn-ea"/>
                <a:cs typeface="+mn-cs"/>
              </a:defRPr>
            </a:lvl4pPr>
            <a:lvl5pPr marL="51554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250">
                      <a:schemeClr val="bg2"/>
                    </a:gs>
                    <a:gs pos="100000">
                      <a:schemeClr val="bg2"/>
                    </a:gs>
                  </a:gsLst>
                  <a:lin ang="5400000" scaled="0"/>
                </a:gradFill>
                <a:latin typeface="+mn-lt"/>
                <a:ea typeface="+mn-ea"/>
                <a:cs typeface="+mn-cs"/>
              </a:defRPr>
            </a:lvl5pPr>
          </a:lstStyle>
          <a:p>
            <a:pPr marL="0" marR="0" lvl="0"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6298413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390627" y="1447802"/>
            <a:ext cx="4047274" cy="2462213"/>
          </a:xfrm>
        </p:spPr>
        <p:txBody>
          <a:bodyPr/>
          <a:lstStyle>
            <a:lvl1pPr marL="0" indent="0">
              <a:spcBef>
                <a:spcPts val="900"/>
              </a:spcBef>
              <a:buNone/>
              <a:defRPr sz="3000">
                <a:gradFill>
                  <a:gsLst>
                    <a:gs pos="1000">
                      <a:schemeClr val="bg2"/>
                    </a:gs>
                    <a:gs pos="98000">
                      <a:schemeClr val="bg2"/>
                    </a:gs>
                  </a:gsLst>
                  <a:lin ang="5400000" scaled="0"/>
                </a:gradFill>
                <a:latin typeface="+mj-lt"/>
              </a:defRPr>
            </a:lvl1pPr>
            <a:lvl2pPr marL="0" indent="0">
              <a:buNone/>
              <a:defRPr sz="1500">
                <a:gradFill>
                  <a:gsLst>
                    <a:gs pos="1000">
                      <a:schemeClr val="bg2"/>
                    </a:gs>
                    <a:gs pos="98000">
                      <a:schemeClr val="bg2"/>
                    </a:gs>
                  </a:gsLst>
                  <a:lin ang="5400000" scaled="0"/>
                </a:gradFill>
              </a:defRPr>
            </a:lvl2pPr>
            <a:lvl3pPr marL="175022" indent="0">
              <a:buNone/>
              <a:defRPr sz="1500">
                <a:gradFill>
                  <a:gsLst>
                    <a:gs pos="1000">
                      <a:schemeClr val="bg2"/>
                    </a:gs>
                    <a:gs pos="98000">
                      <a:schemeClr val="bg2"/>
                    </a:gs>
                  </a:gsLst>
                  <a:lin ang="5400000" scaled="0"/>
                </a:gradFill>
              </a:defRPr>
            </a:lvl3pPr>
            <a:lvl4pPr marL="342900" indent="0">
              <a:buNone/>
              <a:defRPr sz="1500">
                <a:gradFill>
                  <a:gsLst>
                    <a:gs pos="1000">
                      <a:schemeClr val="bg2"/>
                    </a:gs>
                    <a:gs pos="98000">
                      <a:schemeClr val="bg2"/>
                    </a:gs>
                  </a:gsLst>
                  <a:lin ang="5400000" scaled="0"/>
                </a:gradFill>
              </a:defRPr>
            </a:lvl4pPr>
            <a:lvl5pPr marL="520304" indent="0">
              <a:buNone/>
              <a:defRPr sz="15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4709673" y="1447802"/>
            <a:ext cx="4047274" cy="2462213"/>
          </a:xfrm>
        </p:spPr>
        <p:txBody>
          <a:bodyPr/>
          <a:lstStyle>
            <a:lvl1pPr marL="0" indent="0">
              <a:spcBef>
                <a:spcPts val="900"/>
              </a:spcBef>
              <a:buNone/>
              <a:defRPr lang="en-US" sz="3000" kern="1200" spc="-53" baseline="0" dirty="0" smtClean="0">
                <a:gradFill>
                  <a:gsLst>
                    <a:gs pos="1000">
                      <a:schemeClr val="bg2"/>
                    </a:gs>
                    <a:gs pos="98000">
                      <a:schemeClr val="bg2"/>
                    </a:gs>
                  </a:gsLst>
                  <a:lin ang="5400000" scaled="0"/>
                </a:gradFill>
                <a:latin typeface="+mj-lt"/>
                <a:ea typeface="+mn-ea"/>
                <a:cs typeface="+mn-cs"/>
              </a:defRPr>
            </a:lvl1pPr>
            <a:lvl2pPr marL="23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2pPr>
            <a:lvl3pPr marL="175022"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3pPr>
            <a:lvl4pPr marL="34528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smtClean="0">
                <a:gradFill>
                  <a:gsLst>
                    <a:gs pos="1000">
                      <a:schemeClr val="bg2"/>
                    </a:gs>
                    <a:gs pos="98000">
                      <a:schemeClr val="bg2"/>
                    </a:gs>
                  </a:gsLst>
                  <a:lin ang="5400000" scaled="0"/>
                </a:gradFill>
                <a:latin typeface="+mn-lt"/>
                <a:ea typeface="+mn-ea"/>
                <a:cs typeface="+mn-cs"/>
              </a:defRPr>
            </a:lvl4pPr>
            <a:lvl5pPr marL="515541" marR="0" indent="0" algn="l" defTabSz="685772" rtl="0" eaLnBrk="1" fontAlgn="auto" latinLnBrk="0" hangingPunct="1">
              <a:lnSpc>
                <a:spcPct val="90000"/>
              </a:lnSpc>
              <a:spcBef>
                <a:spcPct val="20000"/>
              </a:spcBef>
              <a:spcAft>
                <a:spcPts val="0"/>
              </a:spcAft>
              <a:buClrTx/>
              <a:buSzPct val="90000"/>
              <a:buFont typeface="Arial" pitchFamily="34" charset="0"/>
              <a:buNone/>
              <a:tabLst/>
              <a:defRPr lang="en-US" sz="1500" kern="1200" spc="-53" baseline="0" dirty="0">
                <a:gradFill>
                  <a:gsLst>
                    <a:gs pos="1000">
                      <a:schemeClr val="bg2"/>
                    </a:gs>
                    <a:gs pos="98000">
                      <a:schemeClr val="bg2"/>
                    </a:gs>
                  </a:gsLst>
                  <a:lin ang="5400000" scaled="0"/>
                </a:gradFill>
                <a:latin typeface="+mn-lt"/>
                <a:ea typeface="+mn-ea"/>
                <a:cs typeface="+mn-cs"/>
              </a:defRPr>
            </a:lvl5pPr>
          </a:lstStyle>
          <a:p>
            <a:pPr marL="0" marR="0" lvl="0"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685772"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425490080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90627" y="1447802"/>
            <a:ext cx="4047274" cy="1763560"/>
          </a:xfrm>
        </p:spPr>
        <p:txBody>
          <a:bodyPr>
            <a:spAutoFit/>
          </a:bodyPr>
          <a:lstStyle>
            <a:lvl1pPr marL="219075" indent="-219075">
              <a:spcBef>
                <a:spcPts val="900"/>
              </a:spcBef>
              <a:buClr>
                <a:schemeClr val="bg2"/>
              </a:buClr>
              <a:buSzPct val="100000"/>
              <a:buFont typeface="Wingdings" pitchFamily="2" charset="2"/>
              <a:buChar char=""/>
              <a:defRPr lang="en-US" sz="2700" kern="1200" spc="-53" baseline="0" dirty="0" smtClean="0">
                <a:gradFill>
                  <a:gsLst>
                    <a:gs pos="1250">
                      <a:schemeClr val="bg2"/>
                    </a:gs>
                    <a:gs pos="100000">
                      <a:schemeClr val="bg2"/>
                    </a:gs>
                  </a:gsLst>
                  <a:lin ang="5400000" scaled="0"/>
                </a:gradFill>
                <a:latin typeface="+mj-lt"/>
                <a:ea typeface="+mn-ea"/>
                <a:cs typeface="+mn-cs"/>
              </a:defRPr>
            </a:lvl1pPr>
            <a:lvl2pPr marL="390525" indent="-171450">
              <a:defRPr sz="1500"/>
            </a:lvl2pPr>
            <a:lvl3pPr marL="514350" indent="-123825">
              <a:tabLst/>
              <a:defRPr sz="1500"/>
            </a:lvl3pPr>
            <a:lvl4pPr marL="647700" indent="-133350">
              <a:defRPr/>
            </a:lvl4pPr>
            <a:lvl5pPr marL="771525" indent="-12382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709673" y="1447801"/>
            <a:ext cx="4047274" cy="2040559"/>
          </a:xfrm>
        </p:spPr>
        <p:txBody>
          <a:bodyPr>
            <a:spAutoFit/>
          </a:bodyPr>
          <a:lstStyle>
            <a:lvl1pPr marL="254794" indent="-254794">
              <a:spcBef>
                <a:spcPts val="900"/>
              </a:spcBef>
              <a:buClr>
                <a:schemeClr val="bg2"/>
              </a:buClr>
              <a:buFont typeface="Arial" pitchFamily="34" charset="0"/>
              <a:buChar char="•"/>
              <a:defRPr lang="en-US" sz="2700" kern="1200" spc="-53" baseline="0" dirty="0" smtClean="0">
                <a:gradFill>
                  <a:gsLst>
                    <a:gs pos="1250">
                      <a:schemeClr val="bg2"/>
                    </a:gs>
                    <a:gs pos="100000">
                      <a:schemeClr val="bg2"/>
                    </a:gs>
                  </a:gsLst>
                  <a:lin ang="5400000" scaled="0"/>
                </a:gradFill>
                <a:latin typeface="+mj-lt"/>
                <a:ea typeface="+mn-ea"/>
                <a:cs typeface="+mn-cs"/>
              </a:defRPr>
            </a:lvl1pPr>
            <a:lvl2pPr marL="476250" indent="-257175">
              <a:defRPr lang="en-US" sz="1500" kern="1200" spc="0" baseline="0" dirty="0" smtClean="0">
                <a:gradFill>
                  <a:gsLst>
                    <a:gs pos="1250">
                      <a:schemeClr val="bg2"/>
                    </a:gs>
                    <a:gs pos="100000">
                      <a:schemeClr val="bg2"/>
                    </a:gs>
                  </a:gsLst>
                  <a:lin ang="5400000" scaled="0"/>
                </a:gradFill>
                <a:latin typeface="+mn-lt"/>
                <a:ea typeface="+mn-ea"/>
                <a:cs typeface="+mn-cs"/>
              </a:defRPr>
            </a:lvl2pPr>
            <a:lvl3pPr marL="647700" indent="-257175">
              <a:defRPr lang="en-US" sz="1500" kern="1200" spc="0" baseline="0" dirty="0" smtClean="0">
                <a:gradFill>
                  <a:gsLst>
                    <a:gs pos="1250">
                      <a:schemeClr val="bg2"/>
                    </a:gs>
                    <a:gs pos="100000">
                      <a:schemeClr val="bg2"/>
                    </a:gs>
                  </a:gsLst>
                  <a:lin ang="5400000" scaled="0"/>
                </a:gradFill>
                <a:latin typeface="+mn-lt"/>
                <a:ea typeface="+mn-ea"/>
                <a:cs typeface="+mn-cs"/>
              </a:defRPr>
            </a:lvl3pPr>
            <a:lvl4pPr marL="771525" indent="-257175">
              <a:defRPr lang="en-US" sz="1500" kern="1200" spc="0" baseline="0" dirty="0" smtClean="0">
                <a:gradFill>
                  <a:gsLst>
                    <a:gs pos="1250">
                      <a:schemeClr val="bg2"/>
                    </a:gs>
                    <a:gs pos="100000">
                      <a:schemeClr val="bg2"/>
                    </a:gs>
                  </a:gsLst>
                  <a:lin ang="5400000" scaled="0"/>
                </a:gradFill>
                <a:latin typeface="+mn-lt"/>
                <a:ea typeface="+mn-ea"/>
                <a:cs typeface="+mn-cs"/>
              </a:defRPr>
            </a:lvl4pPr>
            <a:lvl5pPr marL="904875" indent="-257175">
              <a:defRPr lang="en-US" sz="1500" kern="1200" spc="0" baseline="0" dirty="0">
                <a:gradFill>
                  <a:gsLst>
                    <a:gs pos="1250">
                      <a:schemeClr val="bg2"/>
                    </a:gs>
                    <a:gs pos="100000">
                      <a:schemeClr val="bg2"/>
                    </a:gs>
                  </a:gsLst>
                  <a:lin ang="5400000" scaled="0"/>
                </a:gradFill>
                <a:latin typeface="+mn-lt"/>
                <a:ea typeface="+mn-ea"/>
                <a:cs typeface="+mn-cs"/>
              </a:defRPr>
            </a:lvl5pPr>
          </a:lstStyle>
          <a:p>
            <a:pPr marL="219075" marR="0" lvl="0"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Click to edit Master text styles</a:t>
            </a:r>
          </a:p>
          <a:p>
            <a:pPr marL="219075" marR="0" lvl="1"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Second level</a:t>
            </a:r>
          </a:p>
          <a:p>
            <a:pPr marL="219075" marR="0" lvl="2"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Third level</a:t>
            </a:r>
          </a:p>
          <a:p>
            <a:pPr marL="219075" marR="0" lvl="3"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Fourth level</a:t>
            </a:r>
          </a:p>
          <a:p>
            <a:pPr marL="219075" marR="0" lvl="4" indent="-219075" algn="l" defTabSz="685772" rtl="0" eaLnBrk="1" fontAlgn="auto" latinLnBrk="0" hangingPunct="1">
              <a:lnSpc>
                <a:spcPct val="90000"/>
              </a:lnSpc>
              <a:spcBef>
                <a:spcPts val="9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131256708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90626" y="1447802"/>
            <a:ext cx="4076211" cy="1661993"/>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1" y="1681906"/>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780062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
        <p:nvSpPr>
          <p:cNvPr id="3" name="Text Placeholder 2"/>
          <p:cNvSpPr>
            <a:spLocks noGrp="1"/>
          </p:cNvSpPr>
          <p:nvPr>
            <p:ph type="body" idx="1" hasCustomPrompt="1"/>
          </p:nvPr>
        </p:nvSpPr>
        <p:spPr>
          <a:xfrm>
            <a:off x="390626" y="1447801"/>
            <a:ext cx="4076211" cy="1178442"/>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1842543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64783" y="1447801"/>
            <a:ext cx="4076211" cy="1178442"/>
          </a:xfrm>
          <a:prstGeom prst="rect">
            <a:avLst/>
          </a:prstGeom>
        </p:spPr>
        <p:txBody>
          <a:bodyPr>
            <a:noAutofit/>
          </a:bodyPr>
          <a:lstStyle>
            <a:lvl1pPr marL="0" indent="0">
              <a:buNone/>
              <a:defRPr sz="3000" b="0" cap="none" baseline="0">
                <a:gradFill>
                  <a:gsLst>
                    <a:gs pos="100000">
                      <a:schemeClr val="tx2"/>
                    </a:gs>
                    <a:gs pos="0">
                      <a:schemeClr val="tx2"/>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3"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3"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Tree>
    <p:extLst>
      <p:ext uri="{BB962C8B-B14F-4D97-AF65-F5344CB8AC3E}">
        <p14:creationId xmlns:p14="http://schemas.microsoft.com/office/powerpoint/2010/main" val="1544468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6"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2"/>
            <a:ext cx="3925323" cy="1661993"/>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1" y="1681906"/>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Tree>
    <p:extLst>
      <p:ext uri="{BB962C8B-B14F-4D97-AF65-F5344CB8AC3E}">
        <p14:creationId xmlns:p14="http://schemas.microsoft.com/office/powerpoint/2010/main" val="3759932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7146" y="0"/>
            <a:ext cx="449101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2"/>
            <a:ext cx="3925323" cy="1661993"/>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6" name="Content Placeholder 5"/>
          <p:cNvSpPr>
            <a:spLocks noGrp="1"/>
          </p:cNvSpPr>
          <p:nvPr>
            <p:ph sz="quarter" idx="4"/>
          </p:nvPr>
        </p:nvSpPr>
        <p:spPr>
          <a:xfrm>
            <a:off x="4642321" y="1681906"/>
            <a:ext cx="4114627" cy="332399"/>
          </a:xfrm>
          <a:prstGeom prst="rect">
            <a:avLst/>
          </a:prstGeom>
        </p:spPr>
        <p:txBody>
          <a:bodyPr>
            <a:noAutofit/>
          </a:bodyPr>
          <a:lstStyle>
            <a:lvl1pPr marL="0" indent="0">
              <a:spcBef>
                <a:spcPts val="900"/>
              </a:spcBef>
              <a:buNone/>
              <a:defRPr lang="en-US" sz="1500" kern="1200" spc="0" dirty="0" smtClean="0">
                <a:gradFill>
                  <a:gsLst>
                    <a:gs pos="100000">
                      <a:schemeClr val="bg2"/>
                    </a:gs>
                    <a:gs pos="0">
                      <a:schemeClr val="bg2"/>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12836104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791471" y="6196903"/>
            <a:ext cx="1144654" cy="402336"/>
          </a:xfrm>
          <a:prstGeom prst="rect">
            <a:avLst/>
          </a:prstGeom>
        </p:spPr>
      </p:pic>
      <p:sp>
        <p:nvSpPr>
          <p:cNvPr id="7" name="Rectangle 6"/>
          <p:cNvSpPr/>
          <p:nvPr userDrawn="1"/>
        </p:nvSpPr>
        <p:spPr bwMode="white">
          <a:xfrm>
            <a:off x="1"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1"/>
            <a:ext cx="4076211" cy="1178442"/>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4657747" y="0"/>
            <a:ext cx="4486253"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362143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32899458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1"/>
            <a:ext cx="4076211" cy="1178442"/>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Tree>
    <p:extLst>
      <p:ext uri="{BB962C8B-B14F-4D97-AF65-F5344CB8AC3E}">
        <p14:creationId xmlns:p14="http://schemas.microsoft.com/office/powerpoint/2010/main" val="26072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466608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90626" y="1447801"/>
            <a:ext cx="4076211" cy="1178442"/>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390627"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87871" y="6114697"/>
            <a:ext cx="1016041" cy="62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01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4476726" y="0"/>
            <a:ext cx="4667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4664783" y="1447801"/>
            <a:ext cx="4076211" cy="1178442"/>
          </a:xfrm>
          <a:prstGeom prst="rect">
            <a:avLst/>
          </a:prstGeom>
        </p:spPr>
        <p:txBody>
          <a:bodyPr>
            <a:noAutofit/>
          </a:bodyPr>
          <a:lstStyle>
            <a:lvl1pPr marL="0" indent="0">
              <a:buNone/>
              <a:defRPr sz="3000" b="0" cap="none" baseline="0">
                <a:gradFill>
                  <a:gsLst>
                    <a:gs pos="100000">
                      <a:schemeClr val="bg1"/>
                    </a:gs>
                    <a:gs pos="0">
                      <a:schemeClr val="bg1"/>
                    </a:gs>
                  </a:gsLst>
                  <a:lin ang="5400000" scaled="0"/>
                </a:gradFill>
                <a:latin typeface="+mj-lt"/>
              </a:defRPr>
            </a:lvl1pPr>
            <a:lvl2pPr marL="457120" indent="0">
              <a:buNone/>
              <a:defRPr sz="2025" b="1"/>
            </a:lvl2pPr>
            <a:lvl3pPr marL="914240" indent="0">
              <a:buNone/>
              <a:defRPr sz="1800" b="1"/>
            </a:lvl3pPr>
            <a:lvl4pPr marL="1371360" indent="0">
              <a:buNone/>
              <a:defRPr sz="1575" b="1"/>
            </a:lvl4pPr>
            <a:lvl5pPr marL="1828480" indent="0">
              <a:buNone/>
              <a:defRPr sz="1575" b="1"/>
            </a:lvl5pPr>
            <a:lvl6pPr marL="2285600" indent="0">
              <a:buNone/>
              <a:defRPr sz="1575" b="1"/>
            </a:lvl6pPr>
            <a:lvl7pPr marL="2742720" indent="0">
              <a:buNone/>
              <a:defRPr sz="1575" b="1"/>
            </a:lvl7pPr>
            <a:lvl8pPr marL="3199840" indent="0">
              <a:buNone/>
              <a:defRPr sz="1575" b="1"/>
            </a:lvl8pPr>
            <a:lvl9pPr marL="3656960" indent="0">
              <a:buNone/>
              <a:defRPr sz="1575" b="1"/>
            </a:lvl9pPr>
          </a:lstStyle>
          <a:p>
            <a:pPr lvl="0"/>
            <a:r>
              <a:rPr lang="en-US" dirty="0"/>
              <a:t>Click to edit Master text styles.</a:t>
            </a:r>
          </a:p>
        </p:txBody>
      </p:sp>
      <p:sp>
        <p:nvSpPr>
          <p:cNvPr id="9" name="Content Placeholder 5"/>
          <p:cNvSpPr>
            <a:spLocks noGrp="1"/>
          </p:cNvSpPr>
          <p:nvPr>
            <p:ph sz="quarter" idx="13"/>
          </p:nvPr>
        </p:nvSpPr>
        <p:spPr>
          <a:xfrm>
            <a:off x="4664783" y="2734985"/>
            <a:ext cx="4084187" cy="609398"/>
          </a:xfrm>
          <a:prstGeom prst="rect">
            <a:avLst/>
          </a:prstGeom>
        </p:spPr>
        <p:txBody>
          <a:bodyPr>
            <a:noAutofit/>
          </a:bodyPr>
          <a:lstStyle>
            <a:lvl1pPr marL="0" indent="0">
              <a:spcBef>
                <a:spcPts val="900"/>
              </a:spcBef>
              <a:buFont typeface="Arial" pitchFamily="34" charset="0"/>
              <a:buNone/>
              <a:defRPr lang="en-US" sz="1500" kern="1200" spc="0" dirty="0" smtClean="0">
                <a:gradFill>
                  <a:gsLst>
                    <a:gs pos="100000">
                      <a:schemeClr val="bg1"/>
                    </a:gs>
                    <a:gs pos="0">
                      <a:schemeClr val="bg1"/>
                    </a:gs>
                  </a:gsLst>
                  <a:lin ang="5400000" scaled="0"/>
                </a:gradFill>
                <a:latin typeface="+mn-lt"/>
                <a:ea typeface="+mn-ea"/>
                <a:cs typeface="Segoe UI" pitchFamily="34" charset="0"/>
              </a:defRPr>
            </a:lvl1pPr>
            <a:lvl2pPr marL="685680" indent="-285700">
              <a:defRPr lang="en-US" sz="1575" kern="1200" dirty="0" smtClean="0">
                <a:solidFill>
                  <a:schemeClr val="bg2">
                    <a:lumMod val="50000"/>
                  </a:schemeClr>
                </a:solidFill>
                <a:latin typeface="+mn-lt"/>
                <a:ea typeface="+mn-ea"/>
                <a:cs typeface="Arial" pitchFamily="34" charset="0"/>
              </a:defRPr>
            </a:lvl2pPr>
            <a:lvl3pPr marL="685680" indent="-171420">
              <a:defRPr lang="en-US" sz="1425" kern="1200" dirty="0" smtClean="0">
                <a:solidFill>
                  <a:schemeClr val="bg2">
                    <a:lumMod val="50000"/>
                  </a:schemeClr>
                </a:solidFill>
                <a:latin typeface="+mn-lt"/>
                <a:ea typeface="+mn-ea"/>
                <a:cs typeface="Arial" pitchFamily="34" charset="0"/>
              </a:defRPr>
            </a:lvl3pPr>
            <a:lvl4pPr marL="914240" indent="-171420">
              <a:defRPr lang="en-US" sz="1200" kern="1200" dirty="0" smtClean="0">
                <a:solidFill>
                  <a:schemeClr val="bg2">
                    <a:lumMod val="50000"/>
                  </a:schemeClr>
                </a:solidFill>
                <a:latin typeface="+mn-lt"/>
                <a:ea typeface="+mn-ea"/>
                <a:cs typeface="Arial" pitchFamily="34" charset="0"/>
              </a:defRPr>
            </a:lvl4pPr>
            <a:lvl5pPr marL="1085660" indent="-171420">
              <a:defRPr lang="en-US" sz="1200" kern="1200" dirty="0">
                <a:solidFill>
                  <a:schemeClr val="bg2">
                    <a:lumMod val="50000"/>
                  </a:schemeClr>
                </a:solidFill>
                <a:latin typeface="+mn-lt"/>
                <a:ea typeface="+mn-ea"/>
                <a:cs typeface="Arial" pitchFamily="34" charset="0"/>
              </a:defRPr>
            </a:lvl5pPr>
            <a:lvl6pPr>
              <a:defRPr sz="1575"/>
            </a:lvl6pPr>
            <a:lvl7pPr>
              <a:defRPr sz="1575"/>
            </a:lvl7pPr>
            <a:lvl8pPr>
              <a:defRPr sz="1575"/>
            </a:lvl8pPr>
            <a:lvl9pPr>
              <a:defRPr sz="1575"/>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4486253"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399069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9144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390627" y="1358055"/>
            <a:ext cx="8366320" cy="2863073"/>
          </a:xfrm>
          <a:prstGeom prst="rect">
            <a:avLst/>
          </a:prstGeom>
        </p:spPr>
        <p:txBody>
          <a:bodyPr>
            <a:normAutofit/>
          </a:bodyPr>
          <a:lstStyle>
            <a:lvl1pPr marL="0" indent="0">
              <a:lnSpc>
                <a:spcPct val="90000"/>
              </a:lnSpc>
              <a:buNone/>
              <a:defRPr sz="4800">
                <a:gradFill>
                  <a:gsLst>
                    <a:gs pos="100000">
                      <a:schemeClr val="bg1"/>
                    </a:gs>
                    <a:gs pos="0">
                      <a:schemeClr val="bg1"/>
                    </a:gs>
                  </a:gsLst>
                  <a:lin ang="5400000" scaled="0"/>
                </a:gradFill>
                <a:latin typeface="+mj-lt"/>
              </a:defRPr>
            </a:lvl1pPr>
            <a:lvl2pPr>
              <a:defRPr sz="48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2"/>
            <a:ext cx="8366320" cy="470747"/>
          </a:xfrm>
          <a:prstGeom prst="rect">
            <a:avLst/>
          </a:prstGeom>
        </p:spPr>
        <p:txBody>
          <a:bodyPr>
            <a:normAutofit/>
          </a:bodyPr>
          <a:lstStyle>
            <a:lvl1pPr marL="0" indent="0">
              <a:lnSpc>
                <a:spcPct val="90000"/>
              </a:lnSpc>
              <a:buNone/>
              <a:defRPr sz="2700">
                <a:gradFill>
                  <a:gsLst>
                    <a:gs pos="100000">
                      <a:schemeClr val="bg1"/>
                    </a:gs>
                    <a:gs pos="0">
                      <a:schemeClr val="bg1"/>
                    </a:gs>
                  </a:gsLst>
                  <a:lin ang="5400000" scaled="0"/>
                </a:gradFill>
                <a:latin typeface="+mj-lt"/>
              </a:defRPr>
            </a:lvl1pPr>
            <a:lvl2pPr>
              <a:defRPr sz="4800">
                <a:solidFill>
                  <a:schemeClr val="tx2"/>
                </a:solidFill>
                <a:latin typeface="+mn-lt"/>
              </a:defRPr>
            </a:lvl2pPr>
          </a:lstStyle>
          <a:p>
            <a:pPr lvl="0"/>
            <a:r>
              <a:rPr lang="en-US"/>
              <a:t>Click to edit Master text styles</a:t>
            </a:r>
          </a:p>
        </p:txBody>
      </p:sp>
    </p:spTree>
    <p:extLst>
      <p:ext uri="{BB962C8B-B14F-4D97-AF65-F5344CB8AC3E}">
        <p14:creationId xmlns:p14="http://schemas.microsoft.com/office/powerpoint/2010/main" val="1641957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55055153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29348654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82561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3591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1" y="1155940"/>
            <a:ext cx="9144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388840" y="1447802"/>
            <a:ext cx="8366320" cy="1988237"/>
          </a:xfrm>
        </p:spPr>
        <p:txBody>
          <a:bodyPr/>
          <a:lstStyle>
            <a:lvl1pPr marL="0" indent="0">
              <a:lnSpc>
                <a:spcPct val="95000"/>
              </a:lnSpc>
              <a:buNone/>
              <a:defRPr sz="2400">
                <a:gradFill>
                  <a:gsLst>
                    <a:gs pos="1250">
                      <a:srgbClr val="000000"/>
                    </a:gs>
                    <a:gs pos="100000">
                      <a:srgbClr val="000000"/>
                    </a:gs>
                  </a:gsLst>
                  <a:lin ang="5400000" scaled="0"/>
                </a:gradFill>
                <a:latin typeface="Consolas" pitchFamily="49" charset="0"/>
                <a:cs typeface="Consolas" pitchFamily="49" charset="0"/>
              </a:defRPr>
            </a:lvl1pPr>
            <a:lvl2pPr marL="254794"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4298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59888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7727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471341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90627" y="228602"/>
            <a:ext cx="8366320" cy="664797"/>
          </a:xfrm>
        </p:spPr>
        <p:txBody>
          <a:bodyPr/>
          <a:lstStyle>
            <a:lvl1pPr>
              <a:defRPr sz="36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389436" y="1447799"/>
            <a:ext cx="8363938" cy="2043636"/>
          </a:xfrm>
          <a:prstGeom prst="rect">
            <a:avLst/>
          </a:prstGeom>
        </p:spPr>
        <p:txBody>
          <a:bodyPr/>
          <a:lstStyle>
            <a:lvl1pPr marL="257175" indent="-25717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471488" indent="-21431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685800" indent="-214313">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857250" indent="-1714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028700" indent="-1714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8"/>
            <a:ext cx="9144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270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97307910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944729" y="6344945"/>
            <a:ext cx="1028968" cy="436856"/>
          </a:xfrm>
          <a:prstGeom prst="rect">
            <a:avLst/>
          </a:prstGeom>
        </p:spPr>
      </p:pic>
    </p:spTree>
    <p:extLst>
      <p:ext uri="{BB962C8B-B14F-4D97-AF65-F5344CB8AC3E}">
        <p14:creationId xmlns:p14="http://schemas.microsoft.com/office/powerpoint/2010/main" val="288409826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897447"/>
            <a:ext cx="9144000" cy="296055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57123" tIns="28562" rIns="57123" bIns="28562" anchor="ctr"/>
          <a:lstStyle/>
          <a:p>
            <a:pPr algn="ctr" defTabSz="571041">
              <a:defRPr/>
            </a:pPr>
            <a:endParaRPr lang="en-US" sz="1125"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316791" y="436418"/>
            <a:ext cx="8550915" cy="484748"/>
          </a:xfrm>
        </p:spPr>
        <p:txBody>
          <a:bodyPr/>
          <a:lstStyle>
            <a:lvl1pPr algn="l" defTabSz="685561" rtl="0" eaLnBrk="1" latinLnBrk="0" hangingPunct="1">
              <a:lnSpc>
                <a:spcPct val="90000"/>
              </a:lnSpc>
              <a:spcBef>
                <a:spcPct val="0"/>
              </a:spcBef>
              <a:buNone/>
              <a:defRPr lang="en-US" sz="2624"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
        <p:nvSpPr>
          <p:cNvPr id="7" name="Text Placeholder 4"/>
          <p:cNvSpPr>
            <a:spLocks noGrp="1"/>
          </p:cNvSpPr>
          <p:nvPr>
            <p:ph type="body" sz="quarter" idx="10"/>
          </p:nvPr>
        </p:nvSpPr>
        <p:spPr>
          <a:xfrm>
            <a:off x="316789" y="1198569"/>
            <a:ext cx="8550914" cy="1491177"/>
          </a:xfrm>
          <a:noFill/>
          <a:ln w="9525">
            <a:noFill/>
            <a:miter lim="800000"/>
            <a:headEnd/>
            <a:tailEnd/>
          </a:ln>
        </p:spPr>
        <p:txBody>
          <a:bodyPr vert="horz" wrap="square" lIns="0" tIns="0" rIns="0" bIns="0" numCol="1" anchor="t" anchorCtr="0" compatLnSpc="1">
            <a:prstTxWarp prst="textNoShape">
              <a:avLst/>
            </a:prstTxWarp>
            <a:spAutoFit/>
          </a:bodyPr>
          <a:lstStyle>
            <a:lvl1pPr marL="285614" indent="-285614">
              <a:buFont typeface="Arial" pitchFamily="34" charset="0"/>
              <a:buChar char="•"/>
              <a:defRPr lang="en-US" dirty="0" smtClean="0"/>
            </a:lvl1pPr>
            <a:lvl2pPr marL="495859" indent="-206277">
              <a:defRPr lang="en-US" baseline="0" dirty="0" smtClean="0"/>
            </a:lvl2pPr>
            <a:lvl3pPr>
              <a:defRPr lang="en-US" baseline="0" dirty="0" smtClean="0"/>
            </a:lvl3pPr>
            <a:lvl4pPr>
              <a:defRPr lang="en-US" baseline="0"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txBox="1">
            <a:spLocks/>
          </p:cNvSpPr>
          <p:nvPr userDrawn="1"/>
        </p:nvSpPr>
        <p:spPr>
          <a:xfrm>
            <a:off x="6345425" y="6521469"/>
            <a:ext cx="2434777"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000000">
                    <a:lumMod val="65000"/>
                    <a:lumOff val="35000"/>
                  </a:srgbClr>
                </a:solidFill>
              </a:rPr>
              <a:t>Copyright© 2012 Microsoft Corporation</a:t>
            </a:r>
          </a:p>
        </p:txBody>
      </p:sp>
      <p:sp>
        <p:nvSpPr>
          <p:cNvPr id="10" name="Rectangle 9"/>
          <p:cNvSpPr/>
          <p:nvPr userDrawn="1"/>
        </p:nvSpPr>
        <p:spPr>
          <a:xfrm>
            <a:off x="4146893" y="6521469"/>
            <a:ext cx="847989" cy="103875"/>
          </a:xfrm>
          <a:prstGeom prst="rect">
            <a:avLst/>
          </a:prstGeom>
        </p:spPr>
        <p:txBody>
          <a:bodyPr wrap="none" lIns="0" tIns="0" rIns="0" bIns="0" anchor="t" anchorCtr="0">
            <a:spAutoFit/>
          </a:bodyPr>
          <a:lstStyle/>
          <a:p>
            <a:pPr defTabSz="685772"/>
            <a:r>
              <a:rPr lang="en-US" sz="675" b="1" dirty="0">
                <a:solidFill>
                  <a:srgbClr val="000000">
                    <a:lumMod val="65000"/>
                    <a:lumOff val="35000"/>
                  </a:srgbClr>
                </a:solidFill>
              </a:rPr>
              <a:t>NDA Disclosure Only</a:t>
            </a:r>
          </a:p>
        </p:txBody>
      </p:sp>
    </p:spTree>
    <p:extLst>
      <p:ext uri="{BB962C8B-B14F-4D97-AF65-F5344CB8AC3E}">
        <p14:creationId xmlns:p14="http://schemas.microsoft.com/office/powerpoint/2010/main" val="3585637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12562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5147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9144000"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57138" tIns="28569" rIns="57138" bIns="28569" numCol="1" rtlCol="0" anchor="ctr" anchorCtr="0" compatLnSpc="1">
            <a:prstTxWarp prst="textNoShape">
              <a:avLst/>
            </a:prstTxWarp>
          </a:bodyPr>
          <a:lstStyle/>
          <a:p>
            <a:pPr algn="ctr" defTabSz="571212"/>
            <a:endParaRPr lang="en-US" sz="1425"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a:t>Click to edit Master title style</a:t>
            </a:r>
          </a:p>
        </p:txBody>
      </p:sp>
      <p:sp>
        <p:nvSpPr>
          <p:cNvPr id="7" name="Date Placeholder 3"/>
          <p:cNvSpPr txBox="1">
            <a:spLocks/>
          </p:cNvSpPr>
          <p:nvPr userDrawn="1"/>
        </p:nvSpPr>
        <p:spPr>
          <a:xfrm>
            <a:off x="6345425" y="6521467"/>
            <a:ext cx="2434777"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solidFill>
                  <a:srgbClr val="000000">
                    <a:lumMod val="65000"/>
                    <a:lumOff val="35000"/>
                  </a:srgbClr>
                </a:solidFill>
              </a:rPr>
              <a:t>Copyright© 2012 Microsoft Corporation</a:t>
            </a:r>
          </a:p>
        </p:txBody>
      </p:sp>
      <p:sp>
        <p:nvSpPr>
          <p:cNvPr id="8" name="Rectangle 7"/>
          <p:cNvSpPr/>
          <p:nvPr userDrawn="1"/>
        </p:nvSpPr>
        <p:spPr>
          <a:xfrm>
            <a:off x="4146893" y="6521467"/>
            <a:ext cx="847989" cy="103875"/>
          </a:xfrm>
          <a:prstGeom prst="rect">
            <a:avLst/>
          </a:prstGeom>
        </p:spPr>
        <p:txBody>
          <a:bodyPr wrap="none" lIns="0" tIns="0" rIns="0" bIns="0" anchor="t" anchorCtr="0">
            <a:spAutoFit/>
          </a:bodyPr>
          <a:lstStyle/>
          <a:p>
            <a:pPr defTabSz="685772"/>
            <a:r>
              <a:rPr lang="en-US" sz="675" b="1" dirty="0">
                <a:solidFill>
                  <a:srgbClr val="000000">
                    <a:lumMod val="65000"/>
                    <a:lumOff val="35000"/>
                  </a:srgbClr>
                </a:solidFill>
              </a:rPr>
              <a:t>NDA Disclosure Only</a:t>
            </a:r>
          </a:p>
        </p:txBody>
      </p:sp>
    </p:spTree>
    <p:extLst>
      <p:ext uri="{BB962C8B-B14F-4D97-AF65-F5344CB8AC3E}">
        <p14:creationId xmlns:p14="http://schemas.microsoft.com/office/powerpoint/2010/main" val="209942470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390627" y="1358055"/>
            <a:ext cx="8366320" cy="2863073"/>
          </a:xfrm>
          <a:prstGeom prst="rect">
            <a:avLst/>
          </a:prstGeom>
        </p:spPr>
        <p:txBody>
          <a:bodyPr>
            <a:normAutofit/>
          </a:bodyPr>
          <a:lstStyle>
            <a:lvl1pPr marL="0" indent="0">
              <a:lnSpc>
                <a:spcPct val="90000"/>
              </a:lnSpc>
              <a:buNone/>
              <a:defRPr sz="4800">
                <a:gradFill>
                  <a:gsLst>
                    <a:gs pos="100000">
                      <a:schemeClr val="tx2"/>
                    </a:gs>
                    <a:gs pos="0">
                      <a:schemeClr val="tx2"/>
                    </a:gs>
                  </a:gsLst>
                  <a:lin ang="5400000" scaled="0"/>
                </a:gradFill>
                <a:latin typeface="+mj-lt"/>
              </a:defRPr>
            </a:lvl1pPr>
            <a:lvl2pPr>
              <a:defRPr sz="48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772"/>
            <a:fld id="{727B4C2D-45E2-4621-8491-2995EB46A674}" type="slidenum">
              <a:rPr lang="en-US" smtClean="0">
                <a:gradFill>
                  <a:gsLst>
                    <a:gs pos="100000">
                      <a:srgbClr val="797A7D"/>
                    </a:gs>
                    <a:gs pos="0">
                      <a:srgbClr val="797A7D"/>
                    </a:gs>
                  </a:gsLst>
                  <a:lin ang="5400000" scaled="0"/>
                </a:gradFill>
              </a:rPr>
              <a:pPr defTabSz="685772"/>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390627" y="4343402"/>
            <a:ext cx="8366320" cy="470747"/>
          </a:xfrm>
          <a:prstGeom prst="rect">
            <a:avLst/>
          </a:prstGeom>
        </p:spPr>
        <p:txBody>
          <a:bodyPr>
            <a:normAutofit/>
          </a:bodyPr>
          <a:lstStyle>
            <a:lvl1pPr marL="0" indent="0">
              <a:lnSpc>
                <a:spcPct val="90000"/>
              </a:lnSpc>
              <a:buNone/>
              <a:defRPr sz="2700">
                <a:gradFill>
                  <a:gsLst>
                    <a:gs pos="100000">
                      <a:schemeClr val="bg2"/>
                    </a:gs>
                    <a:gs pos="0">
                      <a:schemeClr val="bg2"/>
                    </a:gs>
                  </a:gsLst>
                  <a:lin ang="5400000" scaled="0"/>
                </a:gradFill>
                <a:latin typeface="+mj-lt"/>
              </a:defRPr>
            </a:lvl1pPr>
            <a:lvl2pPr>
              <a:defRPr sz="4800">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7186" y="6021143"/>
            <a:ext cx="1322796" cy="813816"/>
          </a:xfrm>
          <a:prstGeom prst="rect">
            <a:avLst/>
          </a:prstGeom>
        </p:spPr>
      </p:pic>
    </p:spTree>
    <p:extLst>
      <p:ext uri="{BB962C8B-B14F-4D97-AF65-F5344CB8AC3E}">
        <p14:creationId xmlns:p14="http://schemas.microsoft.com/office/powerpoint/2010/main" val="12684536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cSld name="2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8257" y="1954476"/>
            <a:ext cx="5769473" cy="968834"/>
          </a:xfrm>
        </p:spPr>
        <p:txBody>
          <a:bodyPr anchor="b">
            <a:noAutofit/>
          </a:bodyPr>
          <a:lstStyle>
            <a:lvl1pPr>
              <a:lnSpc>
                <a:spcPct val="90000"/>
              </a:lnSpc>
              <a:defRPr sz="3188" baseline="0"/>
            </a:lvl1pPr>
          </a:lstStyle>
          <a:p>
            <a:r>
              <a:rPr lang="en-US" dirty="0"/>
              <a:t>Click to edit Master title style</a:t>
            </a:r>
          </a:p>
        </p:txBody>
      </p:sp>
      <p:sp>
        <p:nvSpPr>
          <p:cNvPr id="3" name="Subtitle 2"/>
          <p:cNvSpPr>
            <a:spLocks noGrp="1"/>
          </p:cNvSpPr>
          <p:nvPr>
            <p:ph type="subTitle" idx="1"/>
          </p:nvPr>
        </p:nvSpPr>
        <p:spPr>
          <a:xfrm>
            <a:off x="3098043" y="2978728"/>
            <a:ext cx="5769661" cy="463255"/>
          </a:xfrm>
        </p:spPr>
        <p:txBody>
          <a:bodyPr anchor="ctr">
            <a:noAutofit/>
          </a:bodyPr>
          <a:lstStyle>
            <a:lvl1pPr marL="0" indent="0" algn="l">
              <a:lnSpc>
                <a:spcPct val="90000"/>
              </a:lnSpc>
              <a:spcBef>
                <a:spcPts val="0"/>
              </a:spcBef>
              <a:buNone/>
              <a:defRPr sz="1813">
                <a:solidFill>
                  <a:schemeClr val="tx2">
                    <a:alpha val="99000"/>
                  </a:schemeClr>
                </a:solidFill>
              </a:defRPr>
            </a:lvl1pPr>
            <a:lvl2pPr marL="407647" indent="0" algn="ctr">
              <a:buNone/>
              <a:defRPr>
                <a:solidFill>
                  <a:schemeClr val="tx1">
                    <a:tint val="75000"/>
                  </a:schemeClr>
                </a:solidFill>
              </a:defRPr>
            </a:lvl2pPr>
            <a:lvl3pPr marL="815299" indent="0" algn="ctr">
              <a:buNone/>
              <a:defRPr>
                <a:solidFill>
                  <a:schemeClr val="tx1">
                    <a:tint val="75000"/>
                  </a:schemeClr>
                </a:solidFill>
              </a:defRPr>
            </a:lvl3pPr>
            <a:lvl4pPr marL="1222948" indent="0" algn="ctr">
              <a:buNone/>
              <a:defRPr>
                <a:solidFill>
                  <a:schemeClr val="tx1">
                    <a:tint val="75000"/>
                  </a:schemeClr>
                </a:solidFill>
              </a:defRPr>
            </a:lvl4pPr>
            <a:lvl5pPr marL="1630598" indent="0" algn="ctr">
              <a:buNone/>
              <a:defRPr>
                <a:solidFill>
                  <a:schemeClr val="tx1">
                    <a:tint val="75000"/>
                  </a:schemeClr>
                </a:solidFill>
              </a:defRPr>
            </a:lvl5pPr>
            <a:lvl6pPr marL="2038240" indent="0" algn="ctr">
              <a:buNone/>
              <a:defRPr>
                <a:solidFill>
                  <a:schemeClr val="tx1">
                    <a:tint val="75000"/>
                  </a:schemeClr>
                </a:solidFill>
              </a:defRPr>
            </a:lvl6pPr>
            <a:lvl7pPr marL="2445885" indent="0" algn="ctr">
              <a:buNone/>
              <a:defRPr>
                <a:solidFill>
                  <a:schemeClr val="tx1">
                    <a:tint val="75000"/>
                  </a:schemeClr>
                </a:solidFill>
              </a:defRPr>
            </a:lvl7pPr>
            <a:lvl8pPr marL="2853529" indent="0" algn="ctr">
              <a:buNone/>
              <a:defRPr>
                <a:solidFill>
                  <a:schemeClr val="tx1">
                    <a:tint val="75000"/>
                  </a:schemeClr>
                </a:solidFill>
              </a:defRPr>
            </a:lvl8pPr>
            <a:lvl9pPr marL="3261191"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2789401" y="2022763"/>
            <a:ext cx="0" cy="1648692"/>
          </a:xfrm>
          <a:prstGeom prst="line">
            <a:avLst/>
          </a:prstGeom>
          <a:ln w="28575" cap="rnd">
            <a:solidFill>
              <a:srgbClr val="EE7816"/>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7785171" y="429492"/>
            <a:ext cx="1082604" cy="179122"/>
            <a:chOff x="3602038" y="1063626"/>
            <a:chExt cx="4365626" cy="722312"/>
          </a:xfrm>
        </p:grpSpPr>
        <p:sp>
          <p:nvSpPr>
            <p:cNvPr id="19" name="Freeform 18"/>
            <p:cNvSpPr>
              <a:spLocks/>
            </p:cNvSpPr>
            <p:nvPr/>
          </p:nvSpPr>
          <p:spPr bwMode="auto">
            <a:xfrm>
              <a:off x="3602038" y="1074738"/>
              <a:ext cx="884238" cy="679450"/>
            </a:xfrm>
            <a:custGeom>
              <a:avLst/>
              <a:gdLst>
                <a:gd name="T0" fmla="*/ 0 w 557"/>
                <a:gd name="T1" fmla="*/ 428 h 428"/>
                <a:gd name="T2" fmla="*/ 93 w 557"/>
                <a:gd name="T3" fmla="*/ 0 h 428"/>
                <a:gd name="T4" fmla="*/ 265 w 557"/>
                <a:gd name="T5" fmla="*/ 0 h 428"/>
                <a:gd name="T6" fmla="*/ 273 w 557"/>
                <a:gd name="T7" fmla="*/ 238 h 428"/>
                <a:gd name="T8" fmla="*/ 385 w 557"/>
                <a:gd name="T9" fmla="*/ 0 h 428"/>
                <a:gd name="T10" fmla="*/ 557 w 557"/>
                <a:gd name="T11" fmla="*/ 0 h 428"/>
                <a:gd name="T12" fmla="*/ 459 w 557"/>
                <a:gd name="T13" fmla="*/ 428 h 428"/>
                <a:gd name="T14" fmla="*/ 339 w 557"/>
                <a:gd name="T15" fmla="*/ 428 h 428"/>
                <a:gd name="T16" fmla="*/ 389 w 557"/>
                <a:gd name="T17" fmla="*/ 199 h 428"/>
                <a:gd name="T18" fmla="*/ 273 w 557"/>
                <a:gd name="T19" fmla="*/ 428 h 428"/>
                <a:gd name="T20" fmla="*/ 187 w 557"/>
                <a:gd name="T21" fmla="*/ 428 h 428"/>
                <a:gd name="T22" fmla="*/ 179 w 557"/>
                <a:gd name="T23" fmla="*/ 199 h 428"/>
                <a:gd name="T24" fmla="*/ 125 w 557"/>
                <a:gd name="T25" fmla="*/ 428 h 428"/>
                <a:gd name="T26" fmla="*/ 0 w 557"/>
                <a:gd name="T27" fmla="*/ 428 h 428"/>
                <a:gd name="T28" fmla="*/ 0 w 557"/>
                <a:gd name="T2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28">
                  <a:moveTo>
                    <a:pt x="0" y="428"/>
                  </a:moveTo>
                  <a:lnTo>
                    <a:pt x="93" y="0"/>
                  </a:lnTo>
                  <a:lnTo>
                    <a:pt x="265" y="0"/>
                  </a:lnTo>
                  <a:lnTo>
                    <a:pt x="273" y="238"/>
                  </a:lnTo>
                  <a:lnTo>
                    <a:pt x="385" y="0"/>
                  </a:lnTo>
                  <a:lnTo>
                    <a:pt x="557" y="0"/>
                  </a:lnTo>
                  <a:lnTo>
                    <a:pt x="459" y="428"/>
                  </a:lnTo>
                  <a:lnTo>
                    <a:pt x="339" y="428"/>
                  </a:lnTo>
                  <a:lnTo>
                    <a:pt x="389" y="199"/>
                  </a:lnTo>
                  <a:lnTo>
                    <a:pt x="273" y="428"/>
                  </a:lnTo>
                  <a:lnTo>
                    <a:pt x="187" y="428"/>
                  </a:lnTo>
                  <a:lnTo>
                    <a:pt x="179" y="199"/>
                  </a:lnTo>
                  <a:lnTo>
                    <a:pt x="125" y="428"/>
                  </a:lnTo>
                  <a:lnTo>
                    <a:pt x="0" y="428"/>
                  </a:lnTo>
                  <a:lnTo>
                    <a:pt x="0" y="428"/>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0" name="Freeform 19"/>
            <p:cNvSpPr>
              <a:spLocks/>
            </p:cNvSpPr>
            <p:nvPr/>
          </p:nvSpPr>
          <p:spPr bwMode="auto">
            <a:xfrm>
              <a:off x="4510088" y="1074738"/>
              <a:ext cx="204788" cy="111125"/>
            </a:xfrm>
            <a:custGeom>
              <a:avLst/>
              <a:gdLst>
                <a:gd name="T0" fmla="*/ 0 w 129"/>
                <a:gd name="T1" fmla="*/ 70 h 70"/>
                <a:gd name="T2" fmla="*/ 113 w 129"/>
                <a:gd name="T3" fmla="*/ 70 h 70"/>
                <a:gd name="T4" fmla="*/ 129 w 129"/>
                <a:gd name="T5" fmla="*/ 0 h 70"/>
                <a:gd name="T6" fmla="*/ 16 w 129"/>
                <a:gd name="T7" fmla="*/ 0 h 70"/>
                <a:gd name="T8" fmla="*/ 0 w 129"/>
                <a:gd name="T9" fmla="*/ 70 h 70"/>
                <a:gd name="T10" fmla="*/ 0 w 129"/>
                <a:gd name="T11" fmla="*/ 70 h 70"/>
              </a:gdLst>
              <a:ahLst/>
              <a:cxnLst>
                <a:cxn ang="0">
                  <a:pos x="T0" y="T1"/>
                </a:cxn>
                <a:cxn ang="0">
                  <a:pos x="T2" y="T3"/>
                </a:cxn>
                <a:cxn ang="0">
                  <a:pos x="T4" y="T5"/>
                </a:cxn>
                <a:cxn ang="0">
                  <a:pos x="T6" y="T7"/>
                </a:cxn>
                <a:cxn ang="0">
                  <a:pos x="T8" y="T9"/>
                </a:cxn>
                <a:cxn ang="0">
                  <a:pos x="T10" y="T11"/>
                </a:cxn>
              </a:cxnLst>
              <a:rect l="0" t="0" r="r" b="b"/>
              <a:pathLst>
                <a:path w="129" h="70">
                  <a:moveTo>
                    <a:pt x="0" y="70"/>
                  </a:moveTo>
                  <a:lnTo>
                    <a:pt x="113" y="70"/>
                  </a:lnTo>
                  <a:lnTo>
                    <a:pt x="129" y="0"/>
                  </a:lnTo>
                  <a:lnTo>
                    <a:pt x="16" y="0"/>
                  </a:lnTo>
                  <a:lnTo>
                    <a:pt x="0" y="70"/>
                  </a:lnTo>
                  <a:lnTo>
                    <a:pt x="0" y="7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1" name="Freeform 20"/>
            <p:cNvSpPr>
              <a:spLocks/>
            </p:cNvSpPr>
            <p:nvPr/>
          </p:nvSpPr>
          <p:spPr bwMode="auto">
            <a:xfrm>
              <a:off x="4381501" y="1247776"/>
              <a:ext cx="296863" cy="506413"/>
            </a:xfrm>
            <a:custGeom>
              <a:avLst/>
              <a:gdLst>
                <a:gd name="T0" fmla="*/ 116 w 187"/>
                <a:gd name="T1" fmla="*/ 319 h 319"/>
                <a:gd name="T2" fmla="*/ 0 w 187"/>
                <a:gd name="T3" fmla="*/ 319 h 319"/>
                <a:gd name="T4" fmla="*/ 70 w 187"/>
                <a:gd name="T5" fmla="*/ 0 h 319"/>
                <a:gd name="T6" fmla="*/ 187 w 187"/>
                <a:gd name="T7" fmla="*/ 0 h 319"/>
                <a:gd name="T8" fmla="*/ 116 w 187"/>
                <a:gd name="T9" fmla="*/ 319 h 319"/>
                <a:gd name="T10" fmla="*/ 116 w 187"/>
                <a:gd name="T11" fmla="*/ 319 h 319"/>
              </a:gdLst>
              <a:ahLst/>
              <a:cxnLst>
                <a:cxn ang="0">
                  <a:pos x="T0" y="T1"/>
                </a:cxn>
                <a:cxn ang="0">
                  <a:pos x="T2" y="T3"/>
                </a:cxn>
                <a:cxn ang="0">
                  <a:pos x="T4" y="T5"/>
                </a:cxn>
                <a:cxn ang="0">
                  <a:pos x="T6" y="T7"/>
                </a:cxn>
                <a:cxn ang="0">
                  <a:pos x="T8" y="T9"/>
                </a:cxn>
                <a:cxn ang="0">
                  <a:pos x="T10" y="T11"/>
                </a:cxn>
              </a:cxnLst>
              <a:rect l="0" t="0" r="r" b="b"/>
              <a:pathLst>
                <a:path w="187" h="319">
                  <a:moveTo>
                    <a:pt x="116" y="319"/>
                  </a:moveTo>
                  <a:lnTo>
                    <a:pt x="0" y="319"/>
                  </a:lnTo>
                  <a:lnTo>
                    <a:pt x="70" y="0"/>
                  </a:lnTo>
                  <a:lnTo>
                    <a:pt x="187" y="0"/>
                  </a:lnTo>
                  <a:lnTo>
                    <a:pt x="116" y="319"/>
                  </a:lnTo>
                  <a:lnTo>
                    <a:pt x="116" y="31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2" name="Freeform 21"/>
            <p:cNvSpPr>
              <a:spLocks/>
            </p:cNvSpPr>
            <p:nvPr/>
          </p:nvSpPr>
          <p:spPr bwMode="auto">
            <a:xfrm>
              <a:off x="5148263" y="1241426"/>
              <a:ext cx="431800" cy="512763"/>
            </a:xfrm>
            <a:custGeom>
              <a:avLst/>
              <a:gdLst>
                <a:gd name="T0" fmla="*/ 19 w 70"/>
                <a:gd name="T1" fmla="*/ 1 h 83"/>
                <a:gd name="T2" fmla="*/ 45 w 70"/>
                <a:gd name="T3" fmla="*/ 1 h 83"/>
                <a:gd name="T4" fmla="*/ 43 w 70"/>
                <a:gd name="T5" fmla="*/ 12 h 83"/>
                <a:gd name="T6" fmla="*/ 56 w 70"/>
                <a:gd name="T7" fmla="*/ 2 h 83"/>
                <a:gd name="T8" fmla="*/ 70 w 70"/>
                <a:gd name="T9" fmla="*/ 0 h 83"/>
                <a:gd name="T10" fmla="*/ 64 w 70"/>
                <a:gd name="T11" fmla="*/ 27 h 83"/>
                <a:gd name="T12" fmla="*/ 35 w 70"/>
                <a:gd name="T13" fmla="*/ 54 h 83"/>
                <a:gd name="T14" fmla="*/ 28 w 70"/>
                <a:gd name="T15" fmla="*/ 83 h 83"/>
                <a:gd name="T16" fmla="*/ 0 w 70"/>
                <a:gd name="T17" fmla="*/ 83 h 83"/>
                <a:gd name="T18" fmla="*/ 19 w 70"/>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3">
                  <a:moveTo>
                    <a:pt x="19" y="1"/>
                  </a:moveTo>
                  <a:cubicBezTo>
                    <a:pt x="45" y="1"/>
                    <a:pt x="45" y="1"/>
                    <a:pt x="45" y="1"/>
                  </a:cubicBezTo>
                  <a:cubicBezTo>
                    <a:pt x="43" y="12"/>
                    <a:pt x="43" y="12"/>
                    <a:pt x="43" y="12"/>
                  </a:cubicBezTo>
                  <a:cubicBezTo>
                    <a:pt x="46" y="7"/>
                    <a:pt x="51" y="4"/>
                    <a:pt x="56" y="2"/>
                  </a:cubicBezTo>
                  <a:cubicBezTo>
                    <a:pt x="61" y="1"/>
                    <a:pt x="65" y="0"/>
                    <a:pt x="70" y="0"/>
                  </a:cubicBezTo>
                  <a:cubicBezTo>
                    <a:pt x="64" y="27"/>
                    <a:pt x="64" y="27"/>
                    <a:pt x="64" y="27"/>
                  </a:cubicBezTo>
                  <a:cubicBezTo>
                    <a:pt x="62" y="27"/>
                    <a:pt x="41" y="23"/>
                    <a:pt x="35" y="54"/>
                  </a:cubicBezTo>
                  <a:cubicBezTo>
                    <a:pt x="28" y="83"/>
                    <a:pt x="28" y="83"/>
                    <a:pt x="28" y="83"/>
                  </a:cubicBezTo>
                  <a:cubicBezTo>
                    <a:pt x="0" y="83"/>
                    <a:pt x="0" y="83"/>
                    <a:pt x="0" y="83"/>
                  </a:cubicBezTo>
                  <a:cubicBezTo>
                    <a:pt x="19" y="1"/>
                    <a:pt x="19" y="1"/>
                    <a:pt x="19" y="1"/>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3" name="Freeform 22"/>
            <p:cNvSpPr>
              <a:spLocks/>
            </p:cNvSpPr>
            <p:nvPr/>
          </p:nvSpPr>
          <p:spPr bwMode="auto">
            <a:xfrm>
              <a:off x="4510088" y="1217613"/>
              <a:ext cx="700088" cy="555625"/>
            </a:xfrm>
            <a:custGeom>
              <a:avLst/>
              <a:gdLst>
                <a:gd name="T0" fmla="*/ 106 w 113"/>
                <a:gd name="T1" fmla="*/ 57 h 90"/>
                <a:gd name="T2" fmla="*/ 56 w 113"/>
                <a:gd name="T3" fmla="*/ 90 h 90"/>
                <a:gd name="T4" fmla="*/ 77 w 113"/>
                <a:gd name="T5" fmla="*/ 3 h 90"/>
                <a:gd name="T6" fmla="*/ 111 w 113"/>
                <a:gd name="T7" fmla="*/ 36 h 90"/>
                <a:gd name="T8" fmla="*/ 80 w 113"/>
                <a:gd name="T9" fmla="*/ 36 h 90"/>
                <a:gd name="T10" fmla="*/ 72 w 113"/>
                <a:gd name="T11" fmla="*/ 23 h 90"/>
                <a:gd name="T12" fmla="*/ 61 w 113"/>
                <a:gd name="T13" fmla="*/ 69 h 90"/>
                <a:gd name="T14" fmla="*/ 75 w 113"/>
                <a:gd name="T15" fmla="*/ 57 h 90"/>
                <a:gd name="T16" fmla="*/ 106 w 113"/>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0">
                  <a:moveTo>
                    <a:pt x="106" y="57"/>
                  </a:moveTo>
                  <a:cubicBezTo>
                    <a:pt x="106" y="58"/>
                    <a:pt x="97" y="90"/>
                    <a:pt x="56" y="90"/>
                  </a:cubicBezTo>
                  <a:cubicBezTo>
                    <a:pt x="0" y="88"/>
                    <a:pt x="15" y="0"/>
                    <a:pt x="77" y="3"/>
                  </a:cubicBezTo>
                  <a:cubicBezTo>
                    <a:pt x="113" y="5"/>
                    <a:pt x="111" y="35"/>
                    <a:pt x="111" y="36"/>
                  </a:cubicBezTo>
                  <a:cubicBezTo>
                    <a:pt x="80" y="36"/>
                    <a:pt x="80" y="36"/>
                    <a:pt x="80" y="36"/>
                  </a:cubicBezTo>
                  <a:cubicBezTo>
                    <a:pt x="80" y="35"/>
                    <a:pt x="81" y="22"/>
                    <a:pt x="72" y="23"/>
                  </a:cubicBezTo>
                  <a:cubicBezTo>
                    <a:pt x="54" y="23"/>
                    <a:pt x="41" y="68"/>
                    <a:pt x="61" y="69"/>
                  </a:cubicBezTo>
                  <a:cubicBezTo>
                    <a:pt x="70" y="69"/>
                    <a:pt x="74" y="58"/>
                    <a:pt x="75" y="57"/>
                  </a:cubicBezTo>
                  <a:cubicBezTo>
                    <a:pt x="106" y="57"/>
                    <a:pt x="106" y="57"/>
                    <a:pt x="106" y="5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4" name="Freeform 23"/>
            <p:cNvSpPr>
              <a:spLocks noEditPoints="1"/>
            </p:cNvSpPr>
            <p:nvPr/>
          </p:nvSpPr>
          <p:spPr bwMode="auto">
            <a:xfrm>
              <a:off x="6427788" y="1211263"/>
              <a:ext cx="846138" cy="574675"/>
            </a:xfrm>
            <a:custGeom>
              <a:avLst/>
              <a:gdLst>
                <a:gd name="T0" fmla="*/ 60 w 137"/>
                <a:gd name="T1" fmla="*/ 91 h 93"/>
                <a:gd name="T2" fmla="*/ 79 w 137"/>
                <a:gd name="T3" fmla="*/ 3 h 93"/>
                <a:gd name="T4" fmla="*/ 60 w 137"/>
                <a:gd name="T5" fmla="*/ 91 h 93"/>
                <a:gd name="T6" fmla="*/ 77 w 137"/>
                <a:gd name="T7" fmla="*/ 22 h 93"/>
                <a:gd name="T8" fmla="*/ 61 w 137"/>
                <a:gd name="T9" fmla="*/ 70 h 93"/>
                <a:gd name="T10" fmla="*/ 77 w 137"/>
                <a:gd name="T11" fmla="*/ 22 h 93"/>
              </a:gdLst>
              <a:ahLst/>
              <a:cxnLst>
                <a:cxn ang="0">
                  <a:pos x="T0" y="T1"/>
                </a:cxn>
                <a:cxn ang="0">
                  <a:pos x="T2" y="T3"/>
                </a:cxn>
                <a:cxn ang="0">
                  <a:pos x="T4" y="T5"/>
                </a:cxn>
                <a:cxn ang="0">
                  <a:pos x="T6" y="T7"/>
                </a:cxn>
                <a:cxn ang="0">
                  <a:pos x="T8" y="T9"/>
                </a:cxn>
                <a:cxn ang="0">
                  <a:pos x="T10" y="T11"/>
                </a:cxn>
              </a:cxnLst>
              <a:rect l="0" t="0" r="r" b="b"/>
              <a:pathLst>
                <a:path w="137" h="93">
                  <a:moveTo>
                    <a:pt x="60" y="91"/>
                  </a:moveTo>
                  <a:cubicBezTo>
                    <a:pt x="0" y="88"/>
                    <a:pt x="18" y="0"/>
                    <a:pt x="79" y="3"/>
                  </a:cubicBezTo>
                  <a:cubicBezTo>
                    <a:pt x="137" y="6"/>
                    <a:pt x="120" y="93"/>
                    <a:pt x="60" y="91"/>
                  </a:cubicBezTo>
                  <a:close/>
                  <a:moveTo>
                    <a:pt x="77" y="22"/>
                  </a:moveTo>
                  <a:cubicBezTo>
                    <a:pt x="57" y="18"/>
                    <a:pt x="43" y="66"/>
                    <a:pt x="61" y="70"/>
                  </a:cubicBezTo>
                  <a:cubicBezTo>
                    <a:pt x="82"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5" name="Freeform 24"/>
            <p:cNvSpPr>
              <a:spLocks/>
            </p:cNvSpPr>
            <p:nvPr/>
          </p:nvSpPr>
          <p:spPr bwMode="auto">
            <a:xfrm>
              <a:off x="7126288" y="1063626"/>
              <a:ext cx="655638" cy="703263"/>
            </a:xfrm>
            <a:custGeom>
              <a:avLst/>
              <a:gdLst>
                <a:gd name="T0" fmla="*/ 59 w 106"/>
                <a:gd name="T1" fmla="*/ 18 h 114"/>
                <a:gd name="T2" fmla="*/ 48 w 106"/>
                <a:gd name="T3" fmla="*/ 28 h 114"/>
                <a:gd name="T4" fmla="*/ 47 w 106"/>
                <a:gd name="T5" fmla="*/ 30 h 114"/>
                <a:gd name="T6" fmla="*/ 64 w 106"/>
                <a:gd name="T7" fmla="*/ 30 h 114"/>
                <a:gd name="T8" fmla="*/ 69 w 106"/>
                <a:gd name="T9" fmla="*/ 11 h 114"/>
                <a:gd name="T10" fmla="*/ 96 w 106"/>
                <a:gd name="T11" fmla="*/ 11 h 114"/>
                <a:gd name="T12" fmla="*/ 92 w 106"/>
                <a:gd name="T13" fmla="*/ 30 h 114"/>
                <a:gd name="T14" fmla="*/ 106 w 106"/>
                <a:gd name="T15" fmla="*/ 30 h 114"/>
                <a:gd name="T16" fmla="*/ 101 w 106"/>
                <a:gd name="T17" fmla="*/ 49 h 114"/>
                <a:gd name="T18" fmla="*/ 87 w 106"/>
                <a:gd name="T19" fmla="*/ 49 h 114"/>
                <a:gd name="T20" fmla="*/ 80 w 106"/>
                <a:gd name="T21" fmla="*/ 85 h 114"/>
                <a:gd name="T22" fmla="*/ 79 w 106"/>
                <a:gd name="T23" fmla="*/ 91 h 114"/>
                <a:gd name="T24" fmla="*/ 92 w 106"/>
                <a:gd name="T25" fmla="*/ 93 h 114"/>
                <a:gd name="T26" fmla="*/ 88 w 106"/>
                <a:gd name="T27" fmla="*/ 112 h 114"/>
                <a:gd name="T28" fmla="*/ 56 w 106"/>
                <a:gd name="T29" fmla="*/ 109 h 114"/>
                <a:gd name="T30" fmla="*/ 51 w 106"/>
                <a:gd name="T31" fmla="*/ 91 h 114"/>
                <a:gd name="T32" fmla="*/ 60 w 106"/>
                <a:gd name="T33" fmla="*/ 49 h 114"/>
                <a:gd name="T34" fmla="*/ 44 w 106"/>
                <a:gd name="T35" fmla="*/ 49 h 114"/>
                <a:gd name="T36" fmla="*/ 30 w 106"/>
                <a:gd name="T37" fmla="*/ 112 h 114"/>
                <a:gd name="T38" fmla="*/ 1 w 106"/>
                <a:gd name="T39" fmla="*/ 112 h 114"/>
                <a:gd name="T40" fmla="*/ 15 w 106"/>
                <a:gd name="T41" fmla="*/ 49 h 114"/>
                <a:gd name="T42" fmla="*/ 0 w 106"/>
                <a:gd name="T43" fmla="*/ 49 h 114"/>
                <a:gd name="T44" fmla="*/ 4 w 106"/>
                <a:gd name="T45" fmla="*/ 30 h 114"/>
                <a:gd name="T46" fmla="*/ 18 w 106"/>
                <a:gd name="T47" fmla="*/ 30 h 114"/>
                <a:gd name="T48" fmla="*/ 30 w 106"/>
                <a:gd name="T49" fmla="*/ 7 h 114"/>
                <a:gd name="T50" fmla="*/ 62 w 106"/>
                <a:gd name="T51" fmla="*/ 3 h 114"/>
                <a:gd name="T52" fmla="*/ 59 w 106"/>
                <a:gd name="T53"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14">
                  <a:moveTo>
                    <a:pt x="59" y="18"/>
                  </a:moveTo>
                  <a:cubicBezTo>
                    <a:pt x="50" y="18"/>
                    <a:pt x="49" y="22"/>
                    <a:pt x="48" y="28"/>
                  </a:cubicBezTo>
                  <a:cubicBezTo>
                    <a:pt x="47" y="30"/>
                    <a:pt x="47" y="30"/>
                    <a:pt x="47" y="30"/>
                  </a:cubicBezTo>
                  <a:cubicBezTo>
                    <a:pt x="64" y="30"/>
                    <a:pt x="64" y="30"/>
                    <a:pt x="64" y="30"/>
                  </a:cubicBezTo>
                  <a:cubicBezTo>
                    <a:pt x="69" y="11"/>
                    <a:pt x="69" y="11"/>
                    <a:pt x="69" y="11"/>
                  </a:cubicBezTo>
                  <a:cubicBezTo>
                    <a:pt x="96" y="11"/>
                    <a:pt x="96" y="11"/>
                    <a:pt x="96" y="11"/>
                  </a:cubicBezTo>
                  <a:cubicBezTo>
                    <a:pt x="92" y="30"/>
                    <a:pt x="92" y="30"/>
                    <a:pt x="92" y="30"/>
                  </a:cubicBezTo>
                  <a:cubicBezTo>
                    <a:pt x="106" y="30"/>
                    <a:pt x="106" y="30"/>
                    <a:pt x="106" y="30"/>
                  </a:cubicBezTo>
                  <a:cubicBezTo>
                    <a:pt x="101" y="49"/>
                    <a:pt x="101" y="49"/>
                    <a:pt x="101" y="49"/>
                  </a:cubicBezTo>
                  <a:cubicBezTo>
                    <a:pt x="87" y="49"/>
                    <a:pt x="87" y="49"/>
                    <a:pt x="87" y="49"/>
                  </a:cubicBezTo>
                  <a:cubicBezTo>
                    <a:pt x="80" y="85"/>
                    <a:pt x="80" y="85"/>
                    <a:pt x="80" y="85"/>
                  </a:cubicBezTo>
                  <a:cubicBezTo>
                    <a:pt x="79" y="87"/>
                    <a:pt x="79" y="89"/>
                    <a:pt x="79" y="91"/>
                  </a:cubicBezTo>
                  <a:cubicBezTo>
                    <a:pt x="81" y="94"/>
                    <a:pt x="92" y="93"/>
                    <a:pt x="92" y="93"/>
                  </a:cubicBezTo>
                  <a:cubicBezTo>
                    <a:pt x="88" y="112"/>
                    <a:pt x="88" y="112"/>
                    <a:pt x="88" y="112"/>
                  </a:cubicBezTo>
                  <a:cubicBezTo>
                    <a:pt x="88" y="112"/>
                    <a:pt x="64" y="114"/>
                    <a:pt x="56" y="109"/>
                  </a:cubicBezTo>
                  <a:cubicBezTo>
                    <a:pt x="52" y="106"/>
                    <a:pt x="49" y="101"/>
                    <a:pt x="51" y="91"/>
                  </a:cubicBezTo>
                  <a:cubicBezTo>
                    <a:pt x="60" y="49"/>
                    <a:pt x="60" y="49"/>
                    <a:pt x="60" y="49"/>
                  </a:cubicBezTo>
                  <a:cubicBezTo>
                    <a:pt x="44" y="49"/>
                    <a:pt x="44" y="49"/>
                    <a:pt x="44" y="49"/>
                  </a:cubicBezTo>
                  <a:cubicBezTo>
                    <a:pt x="30" y="112"/>
                    <a:pt x="30" y="112"/>
                    <a:pt x="30" y="112"/>
                  </a:cubicBezTo>
                  <a:cubicBezTo>
                    <a:pt x="1" y="112"/>
                    <a:pt x="1" y="112"/>
                    <a:pt x="1" y="112"/>
                  </a:cubicBezTo>
                  <a:cubicBezTo>
                    <a:pt x="15" y="49"/>
                    <a:pt x="15" y="49"/>
                    <a:pt x="15" y="49"/>
                  </a:cubicBezTo>
                  <a:cubicBezTo>
                    <a:pt x="0" y="49"/>
                    <a:pt x="0" y="49"/>
                    <a:pt x="0" y="49"/>
                  </a:cubicBezTo>
                  <a:cubicBezTo>
                    <a:pt x="4" y="30"/>
                    <a:pt x="4" y="30"/>
                    <a:pt x="4" y="30"/>
                  </a:cubicBezTo>
                  <a:cubicBezTo>
                    <a:pt x="18" y="30"/>
                    <a:pt x="18" y="30"/>
                    <a:pt x="18" y="30"/>
                  </a:cubicBezTo>
                  <a:cubicBezTo>
                    <a:pt x="21" y="20"/>
                    <a:pt x="23" y="13"/>
                    <a:pt x="30" y="7"/>
                  </a:cubicBezTo>
                  <a:cubicBezTo>
                    <a:pt x="39" y="0"/>
                    <a:pt x="62" y="3"/>
                    <a:pt x="62" y="3"/>
                  </a:cubicBezTo>
                  <a:cubicBezTo>
                    <a:pt x="59" y="18"/>
                    <a:pt x="59" y="18"/>
                    <a:pt x="59" y="18"/>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6" name="Freeform 25"/>
            <p:cNvSpPr>
              <a:spLocks noEditPoints="1"/>
            </p:cNvSpPr>
            <p:nvPr/>
          </p:nvSpPr>
          <p:spPr bwMode="auto">
            <a:xfrm>
              <a:off x="5338763" y="1211263"/>
              <a:ext cx="1274763" cy="568325"/>
            </a:xfrm>
            <a:custGeom>
              <a:avLst/>
              <a:gdLst>
                <a:gd name="T0" fmla="*/ 85 w 206"/>
                <a:gd name="T1" fmla="*/ 60 h 92"/>
                <a:gd name="T2" fmla="*/ 141 w 206"/>
                <a:gd name="T3" fmla="*/ 60 h 92"/>
                <a:gd name="T4" fmla="*/ 154 w 206"/>
                <a:gd name="T5" fmla="*/ 72 h 92"/>
                <a:gd name="T6" fmla="*/ 154 w 206"/>
                <a:gd name="T7" fmla="*/ 56 h 92"/>
                <a:gd name="T8" fmla="*/ 121 w 206"/>
                <a:gd name="T9" fmla="*/ 27 h 92"/>
                <a:gd name="T10" fmla="*/ 164 w 206"/>
                <a:gd name="T11" fmla="*/ 3 h 92"/>
                <a:gd name="T12" fmla="*/ 199 w 206"/>
                <a:gd name="T13" fmla="*/ 30 h 92"/>
                <a:gd name="T14" fmla="*/ 170 w 206"/>
                <a:gd name="T15" fmla="*/ 30 h 92"/>
                <a:gd name="T16" fmla="*/ 161 w 206"/>
                <a:gd name="T17" fmla="*/ 20 h 92"/>
                <a:gd name="T18" fmla="*/ 159 w 206"/>
                <a:gd name="T19" fmla="*/ 33 h 92"/>
                <a:gd name="T20" fmla="*/ 196 w 206"/>
                <a:gd name="T21" fmla="*/ 59 h 92"/>
                <a:gd name="T22" fmla="*/ 150 w 206"/>
                <a:gd name="T23" fmla="*/ 91 h 92"/>
                <a:gd name="T24" fmla="*/ 109 w 206"/>
                <a:gd name="T25" fmla="*/ 63 h 92"/>
                <a:gd name="T26" fmla="*/ 60 w 206"/>
                <a:gd name="T27" fmla="*/ 91 h 92"/>
                <a:gd name="T28" fmla="*/ 79 w 206"/>
                <a:gd name="T29" fmla="*/ 3 h 92"/>
                <a:gd name="T30" fmla="*/ 115 w 206"/>
                <a:gd name="T31" fmla="*/ 47 h 92"/>
                <a:gd name="T32" fmla="*/ 113 w 206"/>
                <a:gd name="T33" fmla="*/ 51 h 92"/>
                <a:gd name="T34" fmla="*/ 85 w 206"/>
                <a:gd name="T35" fmla="*/ 60 h 92"/>
                <a:gd name="T36" fmla="*/ 77 w 206"/>
                <a:gd name="T37" fmla="*/ 22 h 92"/>
                <a:gd name="T38" fmla="*/ 62 w 206"/>
                <a:gd name="T39" fmla="*/ 70 h 92"/>
                <a:gd name="T40" fmla="*/ 77 w 206"/>
                <a:gd name="T41" fmla="*/ 2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92">
                  <a:moveTo>
                    <a:pt x="85" y="60"/>
                  </a:moveTo>
                  <a:cubicBezTo>
                    <a:pt x="141" y="60"/>
                    <a:pt x="141" y="60"/>
                    <a:pt x="141" y="60"/>
                  </a:cubicBezTo>
                  <a:cubicBezTo>
                    <a:pt x="141" y="60"/>
                    <a:pt x="136" y="72"/>
                    <a:pt x="154" y="72"/>
                  </a:cubicBezTo>
                  <a:cubicBezTo>
                    <a:pt x="166" y="72"/>
                    <a:pt x="170" y="59"/>
                    <a:pt x="154" y="56"/>
                  </a:cubicBezTo>
                  <a:cubicBezTo>
                    <a:pt x="147" y="54"/>
                    <a:pt x="118" y="50"/>
                    <a:pt x="121" y="27"/>
                  </a:cubicBezTo>
                  <a:cubicBezTo>
                    <a:pt x="124" y="9"/>
                    <a:pt x="143" y="3"/>
                    <a:pt x="164" y="3"/>
                  </a:cubicBezTo>
                  <a:cubicBezTo>
                    <a:pt x="206" y="4"/>
                    <a:pt x="198" y="29"/>
                    <a:pt x="199" y="30"/>
                  </a:cubicBezTo>
                  <a:cubicBezTo>
                    <a:pt x="170" y="30"/>
                    <a:pt x="170" y="30"/>
                    <a:pt x="170" y="30"/>
                  </a:cubicBezTo>
                  <a:cubicBezTo>
                    <a:pt x="170" y="30"/>
                    <a:pt x="173" y="20"/>
                    <a:pt x="161" y="20"/>
                  </a:cubicBezTo>
                  <a:cubicBezTo>
                    <a:pt x="149" y="20"/>
                    <a:pt x="146" y="30"/>
                    <a:pt x="159" y="33"/>
                  </a:cubicBezTo>
                  <a:cubicBezTo>
                    <a:pt x="176" y="37"/>
                    <a:pt x="195" y="37"/>
                    <a:pt x="196" y="59"/>
                  </a:cubicBezTo>
                  <a:cubicBezTo>
                    <a:pt x="196" y="64"/>
                    <a:pt x="193" y="92"/>
                    <a:pt x="150" y="91"/>
                  </a:cubicBezTo>
                  <a:cubicBezTo>
                    <a:pt x="110" y="90"/>
                    <a:pt x="108" y="72"/>
                    <a:pt x="109" y="63"/>
                  </a:cubicBezTo>
                  <a:cubicBezTo>
                    <a:pt x="102" y="78"/>
                    <a:pt x="84" y="92"/>
                    <a:pt x="60" y="91"/>
                  </a:cubicBezTo>
                  <a:cubicBezTo>
                    <a:pt x="0" y="89"/>
                    <a:pt x="18" y="0"/>
                    <a:pt x="79" y="3"/>
                  </a:cubicBezTo>
                  <a:cubicBezTo>
                    <a:pt x="107" y="5"/>
                    <a:pt x="118" y="26"/>
                    <a:pt x="115" y="47"/>
                  </a:cubicBezTo>
                  <a:cubicBezTo>
                    <a:pt x="114" y="50"/>
                    <a:pt x="114" y="51"/>
                    <a:pt x="113" y="51"/>
                  </a:cubicBezTo>
                  <a:cubicBezTo>
                    <a:pt x="85" y="60"/>
                    <a:pt x="85" y="60"/>
                    <a:pt x="85" y="60"/>
                  </a:cubicBezTo>
                  <a:close/>
                  <a:moveTo>
                    <a:pt x="77" y="22"/>
                  </a:moveTo>
                  <a:cubicBezTo>
                    <a:pt x="58" y="18"/>
                    <a:pt x="43" y="66"/>
                    <a:pt x="62" y="70"/>
                  </a:cubicBezTo>
                  <a:cubicBezTo>
                    <a:pt x="83" y="74"/>
                    <a:pt x="97" y="26"/>
                    <a:pt x="77" y="22"/>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sp>
          <p:nvSpPr>
            <p:cNvPr id="27" name="Freeform 26"/>
            <p:cNvSpPr>
              <a:spLocks noEditPoints="1"/>
            </p:cNvSpPr>
            <p:nvPr/>
          </p:nvSpPr>
          <p:spPr bwMode="auto">
            <a:xfrm>
              <a:off x="7794626" y="1247776"/>
              <a:ext cx="173038" cy="130175"/>
            </a:xfrm>
            <a:custGeom>
              <a:avLst/>
              <a:gdLst>
                <a:gd name="T0" fmla="*/ 14 w 28"/>
                <a:gd name="T1" fmla="*/ 0 h 21"/>
                <a:gd name="T2" fmla="*/ 14 w 28"/>
                <a:gd name="T3" fmla="*/ 21 h 21"/>
                <a:gd name="T4" fmla="*/ 14 w 28"/>
                <a:gd name="T5" fmla="*/ 0 h 21"/>
                <a:gd name="T6" fmla="*/ 14 w 28"/>
                <a:gd name="T7" fmla="*/ 2 h 21"/>
                <a:gd name="T8" fmla="*/ 14 w 28"/>
                <a:gd name="T9" fmla="*/ 19 h 21"/>
                <a:gd name="T10" fmla="*/ 14 w 28"/>
                <a:gd name="T11" fmla="*/ 2 h 21"/>
                <a:gd name="T12" fmla="*/ 16 w 28"/>
                <a:gd name="T13" fmla="*/ 12 h 21"/>
                <a:gd name="T14" fmla="*/ 18 w 28"/>
                <a:gd name="T15" fmla="*/ 16 h 21"/>
                <a:gd name="T16" fmla="*/ 15 w 28"/>
                <a:gd name="T17" fmla="*/ 16 h 21"/>
                <a:gd name="T18" fmla="*/ 14 w 28"/>
                <a:gd name="T19" fmla="*/ 12 h 21"/>
                <a:gd name="T20" fmla="*/ 12 w 28"/>
                <a:gd name="T21" fmla="*/ 12 h 21"/>
                <a:gd name="T22" fmla="*/ 12 w 28"/>
                <a:gd name="T23" fmla="*/ 17 h 21"/>
                <a:gd name="T24" fmla="*/ 9 w 28"/>
                <a:gd name="T25" fmla="*/ 17 h 21"/>
                <a:gd name="T26" fmla="*/ 11 w 28"/>
                <a:gd name="T27" fmla="*/ 5 h 21"/>
                <a:gd name="T28" fmla="*/ 16 w 28"/>
                <a:gd name="T29" fmla="*/ 5 h 21"/>
                <a:gd name="T30" fmla="*/ 19 w 28"/>
                <a:gd name="T31" fmla="*/ 9 h 21"/>
                <a:gd name="T32" fmla="*/ 16 w 28"/>
                <a:gd name="T33" fmla="*/ 12 h 21"/>
                <a:gd name="T34" fmla="*/ 15 w 28"/>
                <a:gd name="T35" fmla="*/ 7 h 21"/>
                <a:gd name="T36" fmla="*/ 13 w 28"/>
                <a:gd name="T37" fmla="*/ 7 h 21"/>
                <a:gd name="T38" fmla="*/ 13 w 28"/>
                <a:gd name="T39" fmla="*/ 11 h 21"/>
                <a:gd name="T40" fmla="*/ 15 w 28"/>
                <a:gd name="T41" fmla="*/ 11 h 21"/>
                <a:gd name="T42" fmla="*/ 17 w 28"/>
                <a:gd name="T43" fmla="*/ 9 h 21"/>
                <a:gd name="T44" fmla="*/ 15 w 28"/>
                <a:gd name="T4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28" y="0"/>
                    <a:pt x="28" y="21"/>
                    <a:pt x="14" y="21"/>
                  </a:cubicBezTo>
                  <a:cubicBezTo>
                    <a:pt x="0" y="21"/>
                    <a:pt x="0" y="0"/>
                    <a:pt x="14" y="0"/>
                  </a:cubicBezTo>
                  <a:close/>
                  <a:moveTo>
                    <a:pt x="14" y="2"/>
                  </a:moveTo>
                  <a:cubicBezTo>
                    <a:pt x="2" y="2"/>
                    <a:pt x="2" y="19"/>
                    <a:pt x="14" y="19"/>
                  </a:cubicBezTo>
                  <a:cubicBezTo>
                    <a:pt x="26" y="19"/>
                    <a:pt x="26" y="2"/>
                    <a:pt x="14" y="2"/>
                  </a:cubicBezTo>
                  <a:close/>
                  <a:moveTo>
                    <a:pt x="16" y="12"/>
                  </a:moveTo>
                  <a:cubicBezTo>
                    <a:pt x="18" y="16"/>
                    <a:pt x="18" y="16"/>
                    <a:pt x="18" y="16"/>
                  </a:cubicBezTo>
                  <a:cubicBezTo>
                    <a:pt x="15" y="16"/>
                    <a:pt x="15" y="16"/>
                    <a:pt x="15" y="16"/>
                  </a:cubicBezTo>
                  <a:cubicBezTo>
                    <a:pt x="14" y="12"/>
                    <a:pt x="14" y="12"/>
                    <a:pt x="14" y="12"/>
                  </a:cubicBezTo>
                  <a:cubicBezTo>
                    <a:pt x="12" y="12"/>
                    <a:pt x="12" y="12"/>
                    <a:pt x="12" y="12"/>
                  </a:cubicBezTo>
                  <a:cubicBezTo>
                    <a:pt x="12" y="17"/>
                    <a:pt x="12" y="17"/>
                    <a:pt x="12" y="17"/>
                  </a:cubicBezTo>
                  <a:cubicBezTo>
                    <a:pt x="9" y="17"/>
                    <a:pt x="9" y="17"/>
                    <a:pt x="9" y="17"/>
                  </a:cubicBezTo>
                  <a:cubicBezTo>
                    <a:pt x="11" y="5"/>
                    <a:pt x="11" y="5"/>
                    <a:pt x="11" y="5"/>
                  </a:cubicBezTo>
                  <a:cubicBezTo>
                    <a:pt x="16" y="5"/>
                    <a:pt x="16" y="5"/>
                    <a:pt x="16" y="5"/>
                  </a:cubicBezTo>
                  <a:cubicBezTo>
                    <a:pt x="16" y="5"/>
                    <a:pt x="19" y="6"/>
                    <a:pt x="19" y="9"/>
                  </a:cubicBezTo>
                  <a:cubicBezTo>
                    <a:pt x="19" y="12"/>
                    <a:pt x="16" y="12"/>
                    <a:pt x="16" y="12"/>
                  </a:cubicBezTo>
                  <a:close/>
                  <a:moveTo>
                    <a:pt x="15" y="7"/>
                  </a:moveTo>
                  <a:cubicBezTo>
                    <a:pt x="13" y="7"/>
                    <a:pt x="13" y="7"/>
                    <a:pt x="13" y="7"/>
                  </a:cubicBezTo>
                  <a:cubicBezTo>
                    <a:pt x="13" y="11"/>
                    <a:pt x="13" y="11"/>
                    <a:pt x="13" y="11"/>
                  </a:cubicBezTo>
                  <a:cubicBezTo>
                    <a:pt x="15" y="11"/>
                    <a:pt x="15" y="11"/>
                    <a:pt x="15" y="11"/>
                  </a:cubicBezTo>
                  <a:cubicBezTo>
                    <a:pt x="15" y="11"/>
                    <a:pt x="17" y="11"/>
                    <a:pt x="17" y="9"/>
                  </a:cubicBezTo>
                  <a:cubicBezTo>
                    <a:pt x="17" y="7"/>
                    <a:pt x="15" y="7"/>
                    <a:pt x="15" y="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pPr defTabSz="815299"/>
              <a:endParaRPr lang="en-US" sz="1625" dirty="0">
                <a:solidFill>
                  <a:prstClr val="black"/>
                </a:solidFill>
              </a:endParaRPr>
            </a:p>
          </p:txBody>
        </p:sp>
      </p:grpSp>
    </p:spTree>
    <p:extLst>
      <p:ext uri="{BB962C8B-B14F-4D97-AF65-F5344CB8AC3E}">
        <p14:creationId xmlns:p14="http://schemas.microsoft.com/office/powerpoint/2010/main" val="398593427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681" y="5033097"/>
            <a:ext cx="4075233" cy="1881715"/>
          </a:xfrm>
          <a:prstGeom prst="rect">
            <a:avLst/>
          </a:prstGeom>
        </p:spPr>
      </p:pic>
      <p:sp>
        <p:nvSpPr>
          <p:cNvPr id="2" name="Title 1"/>
          <p:cNvSpPr>
            <a:spLocks noGrp="1"/>
          </p:cNvSpPr>
          <p:nvPr>
            <p:ph type="title" hasCustomPrompt="1"/>
          </p:nvPr>
        </p:nvSpPr>
        <p:spPr>
          <a:xfrm>
            <a:off x="734212" y="2109542"/>
            <a:ext cx="7680340" cy="997196"/>
          </a:xfrm>
        </p:spPr>
        <p:txBody>
          <a:bodyPr anchor="b" anchorCtr="0"/>
          <a:lstStyle>
            <a:lvl1pPr>
              <a:defRPr sz="5401" spc="-11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734212" y="3425825"/>
            <a:ext cx="7680340" cy="498598"/>
          </a:xfrm>
        </p:spPr>
        <p:txBody>
          <a:bodyPr>
            <a:noAutofit/>
          </a:bodyPr>
          <a:lstStyle>
            <a:lvl1pPr marL="0" indent="0">
              <a:spcBef>
                <a:spcPts val="0"/>
              </a:spcBef>
              <a:buNone/>
              <a:defRPr spc="-53"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538186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2819606"/>
            <a:ext cx="8363938" cy="1218795"/>
          </a:xfrm>
        </p:spPr>
        <p:txBody>
          <a:bodyPr anchor="b" anchorCtr="0"/>
          <a:lstStyle>
            <a:lvl1pPr>
              <a:defRPr sz="6602" spc="-225"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143894659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0044" y="4343403"/>
            <a:ext cx="7680340" cy="461665"/>
          </a:xfrm>
        </p:spPr>
        <p:txBody>
          <a:bodyPr>
            <a:noAutofit/>
          </a:bodyPr>
          <a:lstStyle>
            <a:lvl1pPr marL="0" indent="0" algn="l">
              <a:lnSpc>
                <a:spcPct val="90000"/>
              </a:lnSpc>
              <a:spcBef>
                <a:spcPts val="0"/>
              </a:spcBef>
              <a:buNone/>
              <a:defRPr lang="en-US" sz="2701" kern="1200" spc="-53" baseline="0" dirty="0">
                <a:gradFill>
                  <a:gsLst>
                    <a:gs pos="2083">
                      <a:schemeClr val="bg2"/>
                    </a:gs>
                    <a:gs pos="99000">
                      <a:schemeClr val="bg2"/>
                    </a:gs>
                  </a:gsLst>
                  <a:lin ang="5400000" scaled="0"/>
                </a:gradFill>
                <a:latin typeface="+mj-lt"/>
                <a:ea typeface="+mn-ea"/>
                <a:cs typeface="+mn-cs"/>
              </a:defRPr>
            </a:lvl1pPr>
            <a:lvl2pPr marL="342978" indent="0" algn="ctr">
              <a:buNone/>
              <a:defRPr>
                <a:solidFill>
                  <a:schemeClr val="tx1">
                    <a:tint val="75000"/>
                  </a:schemeClr>
                </a:solidFill>
              </a:defRPr>
            </a:lvl2pPr>
            <a:lvl3pPr marL="685955" indent="0" algn="ctr">
              <a:buNone/>
              <a:defRPr>
                <a:solidFill>
                  <a:schemeClr val="tx1">
                    <a:tint val="75000"/>
                  </a:schemeClr>
                </a:solidFill>
              </a:defRPr>
            </a:lvl3pPr>
            <a:lvl4pPr marL="1028933" indent="0" algn="ctr">
              <a:buNone/>
              <a:defRPr>
                <a:solidFill>
                  <a:schemeClr val="tx1">
                    <a:tint val="75000"/>
                  </a:schemeClr>
                </a:solidFill>
              </a:defRPr>
            </a:lvl4pPr>
            <a:lvl5pPr marL="1371911" indent="0" algn="ctr">
              <a:buNone/>
              <a:defRPr>
                <a:solidFill>
                  <a:schemeClr val="tx1">
                    <a:tint val="75000"/>
                  </a:schemeClr>
                </a:solidFill>
              </a:defRPr>
            </a:lvl5pPr>
            <a:lvl6pPr marL="1714889" indent="0" algn="ctr">
              <a:buNone/>
              <a:defRPr>
                <a:solidFill>
                  <a:schemeClr val="tx1">
                    <a:tint val="75000"/>
                  </a:schemeClr>
                </a:solidFill>
              </a:defRPr>
            </a:lvl6pPr>
            <a:lvl7pPr marL="2057866" indent="0" algn="ctr">
              <a:buNone/>
              <a:defRPr>
                <a:solidFill>
                  <a:schemeClr val="tx1">
                    <a:tint val="75000"/>
                  </a:schemeClr>
                </a:solidFill>
              </a:defRPr>
            </a:lvl7pPr>
            <a:lvl8pPr marL="2400844" indent="0" algn="ctr">
              <a:buNone/>
              <a:defRPr>
                <a:solidFill>
                  <a:schemeClr val="tx1">
                    <a:tint val="75000"/>
                  </a:schemeClr>
                </a:solidFill>
              </a:defRPr>
            </a:lvl8pPr>
            <a:lvl9pPr marL="2743822" indent="0" algn="ctr">
              <a:buNone/>
              <a:defRPr>
                <a:solidFill>
                  <a:schemeClr val="tx1">
                    <a:tint val="75000"/>
                  </a:schemeClr>
                </a:solidFill>
              </a:defRPr>
            </a:lvl9pPr>
          </a:lstStyle>
          <a:p>
            <a:pPr marL="0" marR="0" lvl="0" indent="0" algn="l" defTabSz="685955"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730045" y="2739678"/>
            <a:ext cx="768629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7202" b="0" kern="1200" cap="none" spc="-3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730045" y="1447800"/>
            <a:ext cx="7680340" cy="914096"/>
          </a:xfrm>
        </p:spPr>
        <p:txBody>
          <a:bodyPr wrap="square" anchor="b">
            <a:noAutofit/>
          </a:bodyPr>
          <a:lstStyle>
            <a:lvl1pPr marL="0" indent="0">
              <a:buNone/>
              <a:defRPr sz="4951" spc="-113"/>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874650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799"/>
            <a:ext cx="8363938" cy="1975926"/>
          </a:xfrm>
          <a:prstGeom prst="rect">
            <a:avLst/>
          </a:prstGeom>
        </p:spPr>
        <p:txBody>
          <a:bodyPr/>
          <a:lstStyle>
            <a:lvl1pPr marL="0" indent="0">
              <a:spcBef>
                <a:spcPts val="1800"/>
              </a:spcBef>
              <a:buNone/>
              <a:defRPr sz="3001">
                <a:gradFill>
                  <a:gsLst>
                    <a:gs pos="100000">
                      <a:schemeClr val="tx2"/>
                    </a:gs>
                    <a:gs pos="0">
                      <a:schemeClr val="tx2"/>
                    </a:gs>
                  </a:gsLst>
                  <a:lin ang="5400000" scaled="0"/>
                </a:gradFill>
                <a:latin typeface="+mj-lt"/>
              </a:defRPr>
            </a:lvl1pPr>
            <a:lvl2pPr marL="0" indent="0">
              <a:buNone/>
              <a:defRPr sz="1500">
                <a:gradFill>
                  <a:gsLst>
                    <a:gs pos="100000">
                      <a:schemeClr val="bg2"/>
                    </a:gs>
                    <a:gs pos="6000">
                      <a:schemeClr val="bg2"/>
                    </a:gs>
                  </a:gsLst>
                  <a:lin ang="5400000" scaled="0"/>
                </a:gradFill>
              </a:defRPr>
            </a:lvl2pPr>
            <a:lvl3pPr marL="173878" indent="0">
              <a:buNone/>
              <a:defRPr sz="1500">
                <a:gradFill>
                  <a:gsLst>
                    <a:gs pos="100000">
                      <a:schemeClr val="bg2"/>
                    </a:gs>
                    <a:gs pos="6000">
                      <a:schemeClr val="bg2"/>
                    </a:gs>
                  </a:gsLst>
                  <a:lin ang="5400000" scaled="0"/>
                </a:gradFill>
              </a:defRPr>
            </a:lvl3pPr>
            <a:lvl4pPr marL="342991" indent="0">
              <a:buNone/>
              <a:defRPr sz="1500">
                <a:gradFill>
                  <a:gsLst>
                    <a:gs pos="100000">
                      <a:schemeClr val="bg2"/>
                    </a:gs>
                    <a:gs pos="6000">
                      <a:schemeClr val="bg2"/>
                    </a:gs>
                  </a:gsLst>
                  <a:lin ang="5400000" scaled="0"/>
                </a:gradFill>
              </a:defRPr>
            </a:lvl4pPr>
            <a:lvl5pPr marL="520442" indent="0">
              <a:buNone/>
              <a:defRPr sz="15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390627" y="6399557"/>
            <a:ext cx="420624" cy="219456"/>
          </a:xfrm>
          <a:prstGeom prst="rect">
            <a:avLst/>
          </a:prstGeom>
        </p:spPr>
        <p:txBody>
          <a:bodyPr lIns="121899" tIns="60949" rIns="121899" bIns="60949" anchor="ctr"/>
          <a:lstStyle>
            <a:lvl1pPr algn="l">
              <a:defRPr sz="1200">
                <a:gradFill>
                  <a:gsLst>
                    <a:gs pos="100000">
                      <a:schemeClr val="bg2"/>
                    </a:gs>
                    <a:gs pos="0">
                      <a:schemeClr val="bg2"/>
                    </a:gs>
                  </a:gsLst>
                  <a:lin ang="5400000" scaled="0"/>
                </a:gradFill>
              </a:defRPr>
            </a:lvl1pPr>
          </a:lstStyle>
          <a:p>
            <a:pPr defTabSz="685955"/>
            <a:fld id="{727B4C2D-45E2-4621-8491-2995EB46A674}" type="slidenum">
              <a:rPr lang="en-US" smtClean="0">
                <a:gradFill>
                  <a:gsLst>
                    <a:gs pos="100000">
                      <a:srgbClr val="797A7D"/>
                    </a:gs>
                    <a:gs pos="0">
                      <a:srgbClr val="797A7D"/>
                    </a:gs>
                  </a:gsLst>
                  <a:lin ang="5400000" scaled="0"/>
                </a:gradFill>
              </a:rPr>
              <a:pPr defTabSz="685955"/>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8121" y="6100346"/>
            <a:ext cx="1623861" cy="749808"/>
          </a:xfrm>
          <a:prstGeom prst="rect">
            <a:avLst/>
          </a:prstGeom>
        </p:spPr>
      </p:pic>
    </p:spTree>
    <p:extLst>
      <p:ext uri="{BB962C8B-B14F-4D97-AF65-F5344CB8AC3E}">
        <p14:creationId xmlns:p14="http://schemas.microsoft.com/office/powerpoint/2010/main" val="27884489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10.xml"/><Relationship Id="rId17" Type="http://schemas.openxmlformats.org/officeDocument/2006/relationships/image" Target="../media/image8.png"/><Relationship Id="rId2" Type="http://schemas.openxmlformats.org/officeDocument/2006/relationships/slideLayout" Target="../slideLayouts/slideLayout41.xml"/><Relationship Id="rId16" Type="http://schemas.openxmlformats.org/officeDocument/2006/relationships/image" Target="../media/image1.pd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1.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1.pd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theme" Target="../theme/theme1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4.xml"/><Relationship Id="rId1"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theme" Target="../theme/theme15.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theme" Target="../theme/theme1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theme" Target="../theme/theme18.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theme" Target="../theme/theme1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6" Type="http://schemas.openxmlformats.org/officeDocument/2006/relationships/theme" Target="../theme/theme20.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34" Type="http://schemas.openxmlformats.org/officeDocument/2006/relationships/image" Target="../media/image26.png"/><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theme" Target="../theme/theme22.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 Type="http://schemas.openxmlformats.org/officeDocument/2006/relationships/slideLayout" Target="../slideLayouts/slideLayout282.xml"/><Relationship Id="rId21" Type="http://schemas.openxmlformats.org/officeDocument/2006/relationships/slideLayout" Target="../slideLayouts/slideLayout300.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image" Target="../media/image36.png"/><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26" Type="http://schemas.openxmlformats.org/officeDocument/2006/relationships/slideLayout" Target="../slideLayouts/slideLayout334.xml"/><Relationship Id="rId39" Type="http://schemas.openxmlformats.org/officeDocument/2006/relationships/slideLayout" Target="../slideLayouts/slideLayout347.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34" Type="http://schemas.openxmlformats.org/officeDocument/2006/relationships/slideLayout" Target="../slideLayouts/slideLayout342.xml"/><Relationship Id="rId42" Type="http://schemas.openxmlformats.org/officeDocument/2006/relationships/slideLayout" Target="../slideLayouts/slideLayout350.xml"/><Relationship Id="rId47" Type="http://schemas.openxmlformats.org/officeDocument/2006/relationships/slideLayout" Target="../slideLayouts/slideLayout355.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33" Type="http://schemas.openxmlformats.org/officeDocument/2006/relationships/slideLayout" Target="../slideLayouts/slideLayout341.xml"/><Relationship Id="rId38" Type="http://schemas.openxmlformats.org/officeDocument/2006/relationships/slideLayout" Target="../slideLayouts/slideLayout346.xml"/><Relationship Id="rId46" Type="http://schemas.openxmlformats.org/officeDocument/2006/relationships/slideLayout" Target="../slideLayouts/slideLayout354.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29" Type="http://schemas.openxmlformats.org/officeDocument/2006/relationships/slideLayout" Target="../slideLayouts/slideLayout337.xml"/><Relationship Id="rId41" Type="http://schemas.openxmlformats.org/officeDocument/2006/relationships/slideLayout" Target="../slideLayouts/slideLayout349.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slideLayout" Target="../slideLayouts/slideLayout332.xml"/><Relationship Id="rId32" Type="http://schemas.openxmlformats.org/officeDocument/2006/relationships/slideLayout" Target="../slideLayouts/slideLayout340.xml"/><Relationship Id="rId37" Type="http://schemas.openxmlformats.org/officeDocument/2006/relationships/slideLayout" Target="../slideLayouts/slideLayout345.xml"/><Relationship Id="rId40" Type="http://schemas.openxmlformats.org/officeDocument/2006/relationships/slideLayout" Target="../slideLayouts/slideLayout348.xml"/><Relationship Id="rId45" Type="http://schemas.openxmlformats.org/officeDocument/2006/relationships/slideLayout" Target="../slideLayouts/slideLayout353.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28" Type="http://schemas.openxmlformats.org/officeDocument/2006/relationships/slideLayout" Target="../slideLayouts/slideLayout336.xml"/><Relationship Id="rId36" Type="http://schemas.openxmlformats.org/officeDocument/2006/relationships/slideLayout" Target="../slideLayouts/slideLayout344.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31" Type="http://schemas.openxmlformats.org/officeDocument/2006/relationships/slideLayout" Target="../slideLayouts/slideLayout339.xml"/><Relationship Id="rId44" Type="http://schemas.openxmlformats.org/officeDocument/2006/relationships/slideLayout" Target="../slideLayouts/slideLayout352.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 Id="rId27" Type="http://schemas.openxmlformats.org/officeDocument/2006/relationships/slideLayout" Target="../slideLayouts/slideLayout335.xml"/><Relationship Id="rId30" Type="http://schemas.openxmlformats.org/officeDocument/2006/relationships/slideLayout" Target="../slideLayouts/slideLayout338.xml"/><Relationship Id="rId35" Type="http://schemas.openxmlformats.org/officeDocument/2006/relationships/slideLayout" Target="../slideLayouts/slideLayout343.xml"/><Relationship Id="rId43" Type="http://schemas.openxmlformats.org/officeDocument/2006/relationships/slideLayout" Target="../slideLayouts/slideLayout351.xml"/><Relationship Id="rId48"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18" Type="http://schemas.openxmlformats.org/officeDocument/2006/relationships/slideLayout" Target="../slideLayouts/slideLayout373.xml"/><Relationship Id="rId3" Type="http://schemas.openxmlformats.org/officeDocument/2006/relationships/slideLayout" Target="../slideLayouts/slideLayout358.xml"/><Relationship Id="rId21" Type="http://schemas.openxmlformats.org/officeDocument/2006/relationships/slideLayout" Target="../slideLayouts/slideLayout376.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17" Type="http://schemas.openxmlformats.org/officeDocument/2006/relationships/slideLayout" Target="../slideLayouts/slideLayout372.xml"/><Relationship Id="rId2" Type="http://schemas.openxmlformats.org/officeDocument/2006/relationships/slideLayout" Target="../slideLayouts/slideLayout357.xml"/><Relationship Id="rId16" Type="http://schemas.openxmlformats.org/officeDocument/2006/relationships/slideLayout" Target="../slideLayouts/slideLayout371.xml"/><Relationship Id="rId20" Type="http://schemas.openxmlformats.org/officeDocument/2006/relationships/slideLayout" Target="../slideLayouts/slideLayout375.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23" Type="http://schemas.openxmlformats.org/officeDocument/2006/relationships/image" Target="../media/image57.png"/><Relationship Id="rId10" Type="http://schemas.openxmlformats.org/officeDocument/2006/relationships/slideLayout" Target="../slideLayouts/slideLayout365.xml"/><Relationship Id="rId19" Type="http://schemas.openxmlformats.org/officeDocument/2006/relationships/slideLayout" Target="../slideLayouts/slideLayout374.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 Id="rId2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slideLayout" Target="../slideLayouts/slideLayout389.xml"/><Relationship Id="rId18" Type="http://schemas.openxmlformats.org/officeDocument/2006/relationships/slideLayout" Target="../slideLayouts/slideLayout394.xml"/><Relationship Id="rId26" Type="http://schemas.openxmlformats.org/officeDocument/2006/relationships/image" Target="../media/image57.png"/><Relationship Id="rId3" Type="http://schemas.openxmlformats.org/officeDocument/2006/relationships/slideLayout" Target="../slideLayouts/slideLayout379.xml"/><Relationship Id="rId21" Type="http://schemas.openxmlformats.org/officeDocument/2006/relationships/slideLayout" Target="../slideLayouts/slideLayout397.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17" Type="http://schemas.openxmlformats.org/officeDocument/2006/relationships/slideLayout" Target="../slideLayouts/slideLayout393.xml"/><Relationship Id="rId25" Type="http://schemas.openxmlformats.org/officeDocument/2006/relationships/theme" Target="../theme/theme26.xml"/><Relationship Id="rId2" Type="http://schemas.openxmlformats.org/officeDocument/2006/relationships/slideLayout" Target="../slideLayouts/slideLayout378.xml"/><Relationship Id="rId16" Type="http://schemas.openxmlformats.org/officeDocument/2006/relationships/slideLayout" Target="../slideLayouts/slideLayout392.xml"/><Relationship Id="rId20" Type="http://schemas.openxmlformats.org/officeDocument/2006/relationships/slideLayout" Target="../slideLayouts/slideLayout396.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24" Type="http://schemas.openxmlformats.org/officeDocument/2006/relationships/slideLayout" Target="../slideLayouts/slideLayout400.xml"/><Relationship Id="rId5" Type="http://schemas.openxmlformats.org/officeDocument/2006/relationships/slideLayout" Target="../slideLayouts/slideLayout381.xml"/><Relationship Id="rId15" Type="http://schemas.openxmlformats.org/officeDocument/2006/relationships/slideLayout" Target="../slideLayouts/slideLayout391.xml"/><Relationship Id="rId23" Type="http://schemas.openxmlformats.org/officeDocument/2006/relationships/slideLayout" Target="../slideLayouts/slideLayout399.xml"/><Relationship Id="rId10" Type="http://schemas.openxmlformats.org/officeDocument/2006/relationships/slideLayout" Target="../slideLayouts/slideLayout386.xml"/><Relationship Id="rId19" Type="http://schemas.openxmlformats.org/officeDocument/2006/relationships/slideLayout" Target="../slideLayouts/slideLayout395.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slideLayout" Target="../slideLayouts/slideLayout390.xml"/><Relationship Id="rId22" Type="http://schemas.openxmlformats.org/officeDocument/2006/relationships/slideLayout" Target="../slideLayouts/slideLayout39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8.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9.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789" y="436419"/>
            <a:ext cx="8550915" cy="3739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16789" y="1198417"/>
            <a:ext cx="8550914" cy="111569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216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7" r:id="rId10"/>
  </p:sldLayoutIdLst>
  <p:transition>
    <p:fade/>
  </p:transition>
  <p:txStyles>
    <p:titleStyle>
      <a:lvl1pPr algn="l" defTabSz="767192" rtl="0" eaLnBrk="1" latinLnBrk="0" hangingPunct="1">
        <a:lnSpc>
          <a:spcPct val="90000"/>
        </a:lnSpc>
        <a:spcBef>
          <a:spcPct val="0"/>
        </a:spcBef>
        <a:buNone/>
        <a:defRPr lang="en-US" sz="2700" b="0" kern="1200" cap="none" spc="-84" baseline="0" dirty="0" smtClean="0">
          <a:ln w="3175">
            <a:noFill/>
          </a:ln>
          <a:solidFill>
            <a:srgbClr val="EE7816">
              <a:alpha val="99000"/>
            </a:srgbClr>
          </a:solidFill>
          <a:effectLst/>
          <a:latin typeface="+mj-lt"/>
          <a:ea typeface="+mn-ea"/>
          <a:cs typeface="Arial" charset="0"/>
        </a:defRPr>
      </a:lvl1pPr>
    </p:titleStyle>
    <p:bodyStyle>
      <a:lvl1pPr marL="243760" indent="-243760" algn="l" defTabSz="767192" rtl="0" eaLnBrk="1" latinLnBrk="0" hangingPunct="1">
        <a:lnSpc>
          <a:spcPct val="90000"/>
        </a:lnSpc>
        <a:spcBef>
          <a:spcPct val="20000"/>
        </a:spcBef>
        <a:buClr>
          <a:srgbClr val="F69F1E"/>
        </a:buClr>
        <a:buSzPct val="90000"/>
        <a:buFont typeface="Arial" pitchFamily="34" charset="0"/>
        <a:buChar char="•"/>
        <a:defRPr sz="1700" kern="1200">
          <a:solidFill>
            <a:schemeClr val="tx2">
              <a:alpha val="99000"/>
            </a:schemeClr>
          </a:solidFill>
          <a:latin typeface="+mn-lt"/>
          <a:ea typeface="+mn-ea"/>
          <a:cs typeface="+mn-cs"/>
        </a:defRPr>
      </a:lvl1pPr>
      <a:lvl2pPr marL="476851" indent="-233099" algn="l" defTabSz="767192" rtl="0" eaLnBrk="1" latinLnBrk="0" hangingPunct="1">
        <a:lnSpc>
          <a:spcPct val="90000"/>
        </a:lnSpc>
        <a:spcBef>
          <a:spcPct val="20000"/>
        </a:spcBef>
        <a:buClr>
          <a:srgbClr val="F69F1E"/>
        </a:buClr>
        <a:buSzPct val="90000"/>
        <a:buFont typeface="Arial" pitchFamily="34" charset="0"/>
        <a:buChar char="•"/>
        <a:defRPr sz="1500" kern="1200">
          <a:solidFill>
            <a:schemeClr val="tx2">
              <a:alpha val="99000"/>
            </a:schemeClr>
          </a:solidFill>
          <a:latin typeface="+mn-lt"/>
          <a:ea typeface="+mn-ea"/>
          <a:cs typeface="+mn-cs"/>
        </a:defRPr>
      </a:lvl2pPr>
      <a:lvl3pPr marL="720608" indent="-243760" algn="l" defTabSz="767192" rtl="0" eaLnBrk="1" latinLnBrk="0" hangingPunct="1">
        <a:lnSpc>
          <a:spcPct val="90000"/>
        </a:lnSpc>
        <a:spcBef>
          <a:spcPct val="20000"/>
        </a:spcBef>
        <a:buClr>
          <a:srgbClr val="F69F1E"/>
        </a:buClr>
        <a:buSzPct val="90000"/>
        <a:buFont typeface="Arial" pitchFamily="34" charset="0"/>
        <a:buChar char="•"/>
        <a:defRPr sz="1300" kern="1200">
          <a:solidFill>
            <a:schemeClr val="tx2">
              <a:alpha val="99000"/>
            </a:schemeClr>
          </a:solidFill>
          <a:latin typeface="+mn-lt"/>
          <a:ea typeface="+mn-ea"/>
          <a:cs typeface="+mn-cs"/>
        </a:defRPr>
      </a:lvl3pPr>
      <a:lvl4pPr marL="964355" indent="-243760" algn="l" defTabSz="767192" rtl="0" eaLnBrk="1" latinLnBrk="0" hangingPunct="1">
        <a:lnSpc>
          <a:spcPct val="90000"/>
        </a:lnSpc>
        <a:spcBef>
          <a:spcPct val="20000"/>
        </a:spcBef>
        <a:buClr>
          <a:srgbClr val="F69F1E"/>
        </a:buClr>
        <a:buSzPct val="90000"/>
        <a:buFont typeface="Arial" pitchFamily="34" charset="0"/>
        <a:buChar char="•"/>
        <a:defRPr sz="1200" kern="1200">
          <a:solidFill>
            <a:schemeClr val="tx2">
              <a:alpha val="99000"/>
            </a:schemeClr>
          </a:solidFill>
          <a:latin typeface="+mn-lt"/>
          <a:ea typeface="+mn-ea"/>
          <a:cs typeface="+mn-cs"/>
        </a:defRPr>
      </a:lvl4pPr>
      <a:lvl5pPr marL="1197457" indent="-233099" algn="l" defTabSz="767192" rtl="0" eaLnBrk="1" latinLnBrk="0" hangingPunct="1">
        <a:lnSpc>
          <a:spcPct val="90000"/>
        </a:lnSpc>
        <a:spcBef>
          <a:spcPct val="20000"/>
        </a:spcBef>
        <a:buClr>
          <a:srgbClr val="F69F1E"/>
        </a:buClr>
        <a:buSzPct val="90000"/>
        <a:buFont typeface="Arial" pitchFamily="34" charset="0"/>
        <a:buChar char="•"/>
        <a:tabLst/>
        <a:defRPr sz="1200" kern="1200">
          <a:solidFill>
            <a:schemeClr val="tx2">
              <a:alpha val="99000"/>
            </a:schemeClr>
          </a:solidFill>
          <a:latin typeface="+mn-lt"/>
          <a:ea typeface="+mn-ea"/>
          <a:cs typeface="+mn-cs"/>
        </a:defRPr>
      </a:lvl5pPr>
      <a:lvl6pPr marL="2109801"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3386"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6981"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0584"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7192" rtl="0" eaLnBrk="1" latinLnBrk="0" hangingPunct="1">
        <a:defRPr sz="1500" kern="1200">
          <a:solidFill>
            <a:schemeClr val="tx1"/>
          </a:solidFill>
          <a:latin typeface="+mn-lt"/>
          <a:ea typeface="+mn-ea"/>
          <a:cs typeface="+mn-cs"/>
        </a:defRPr>
      </a:lvl1pPr>
      <a:lvl2pPr marL="383603" algn="l" defTabSz="767192" rtl="0" eaLnBrk="1" latinLnBrk="0" hangingPunct="1">
        <a:defRPr sz="1500" kern="1200">
          <a:solidFill>
            <a:schemeClr val="tx1"/>
          </a:solidFill>
          <a:latin typeface="+mn-lt"/>
          <a:ea typeface="+mn-ea"/>
          <a:cs typeface="+mn-cs"/>
        </a:defRPr>
      </a:lvl2pPr>
      <a:lvl3pPr marL="767192" algn="l" defTabSz="767192" rtl="0" eaLnBrk="1" latinLnBrk="0" hangingPunct="1">
        <a:defRPr sz="1500" kern="1200">
          <a:solidFill>
            <a:schemeClr val="tx1"/>
          </a:solidFill>
          <a:latin typeface="+mn-lt"/>
          <a:ea typeface="+mn-ea"/>
          <a:cs typeface="+mn-cs"/>
        </a:defRPr>
      </a:lvl3pPr>
      <a:lvl4pPr marL="1150789" algn="l" defTabSz="767192" rtl="0" eaLnBrk="1" latinLnBrk="0" hangingPunct="1">
        <a:defRPr sz="1500" kern="1200">
          <a:solidFill>
            <a:schemeClr val="tx1"/>
          </a:solidFill>
          <a:latin typeface="+mn-lt"/>
          <a:ea typeface="+mn-ea"/>
          <a:cs typeface="+mn-cs"/>
        </a:defRPr>
      </a:lvl4pPr>
      <a:lvl5pPr marL="1534385" algn="l" defTabSz="767192" rtl="0" eaLnBrk="1" latinLnBrk="0" hangingPunct="1">
        <a:defRPr sz="1500" kern="1200">
          <a:solidFill>
            <a:schemeClr val="tx1"/>
          </a:solidFill>
          <a:latin typeface="+mn-lt"/>
          <a:ea typeface="+mn-ea"/>
          <a:cs typeface="+mn-cs"/>
        </a:defRPr>
      </a:lvl5pPr>
      <a:lvl6pPr marL="1917988" algn="l" defTabSz="767192" rtl="0" eaLnBrk="1" latinLnBrk="0" hangingPunct="1">
        <a:defRPr sz="1500" kern="1200">
          <a:solidFill>
            <a:schemeClr val="tx1"/>
          </a:solidFill>
          <a:latin typeface="+mn-lt"/>
          <a:ea typeface="+mn-ea"/>
          <a:cs typeface="+mn-cs"/>
        </a:defRPr>
      </a:lvl6pPr>
      <a:lvl7pPr marL="2301590" algn="l" defTabSz="767192" rtl="0" eaLnBrk="1" latinLnBrk="0" hangingPunct="1">
        <a:defRPr sz="1500" kern="1200">
          <a:solidFill>
            <a:schemeClr val="tx1"/>
          </a:solidFill>
          <a:latin typeface="+mn-lt"/>
          <a:ea typeface="+mn-ea"/>
          <a:cs typeface="+mn-cs"/>
        </a:defRPr>
      </a:lvl7pPr>
      <a:lvl8pPr marL="2685184" algn="l" defTabSz="767192" rtl="0" eaLnBrk="1" latinLnBrk="0" hangingPunct="1">
        <a:defRPr sz="1500" kern="1200">
          <a:solidFill>
            <a:schemeClr val="tx1"/>
          </a:solidFill>
          <a:latin typeface="+mn-lt"/>
          <a:ea typeface="+mn-ea"/>
          <a:cs typeface="+mn-cs"/>
        </a:defRPr>
      </a:lvl8pPr>
      <a:lvl9pPr marL="3068770" algn="l" defTabSz="767192" rtl="0" eaLnBrk="1" latinLnBrk="0" hangingPunct="1">
        <a:defRPr sz="1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6"/>
              <a:stretch>
                <a:fillRect/>
              </a:stretch>
            </p:blipFill>
          </mc:Choice>
          <mc:Fallback>
            <p:blipFill>
              <a:blip r:embed="rId17"/>
              <a:stretch>
                <a:fillRect/>
              </a:stretch>
            </p:blipFill>
          </mc:Fallback>
        </mc:AlternateContent>
        <p:spPr>
          <a:xfrm>
            <a:off x="-2631778" y="4629282"/>
            <a:ext cx="13797786" cy="4599262"/>
          </a:xfrm>
          <a:prstGeom prst="rect">
            <a:avLst/>
          </a:prstGeom>
        </p:spPr>
      </p:pic>
      <p:sp>
        <p:nvSpPr>
          <p:cNvPr id="2" name="Title Placeholder 1"/>
          <p:cNvSpPr>
            <a:spLocks noGrp="1"/>
          </p:cNvSpPr>
          <p:nvPr>
            <p:ph type="title"/>
          </p:nvPr>
        </p:nvSpPr>
        <p:spPr>
          <a:xfrm>
            <a:off x="448162" y="305337"/>
            <a:ext cx="8216947" cy="664797"/>
          </a:xfrm>
          <a:prstGeom prst="rect">
            <a:avLst/>
          </a:prstGeom>
        </p:spPr>
        <p:txBody>
          <a:bodyPr vert="horz" wrap="square" lIns="0" tIns="0" rIns="0" bIns="0" rtlCol="0" anchor="t">
            <a:spAutoFit/>
            <a:scene3d>
              <a:camera prst="orthographicFront"/>
              <a:lightRig rig="threePt" dir="t"/>
            </a:scene3d>
            <a:sp3d>
              <a:bevelT w="0" h="0"/>
              <a:bevelB w="0" h="0"/>
            </a:sp3d>
          </a:bodyPr>
          <a:lstStyle/>
          <a:p>
            <a:r>
              <a:rPr lang="en-US" dirty="0"/>
              <a:t>Click to edit Master title style</a:t>
            </a:r>
          </a:p>
        </p:txBody>
      </p:sp>
      <p:sp>
        <p:nvSpPr>
          <p:cNvPr id="3" name="Text Placeholder 2"/>
          <p:cNvSpPr>
            <a:spLocks noGrp="1"/>
          </p:cNvSpPr>
          <p:nvPr>
            <p:ph type="body" idx="1"/>
          </p:nvPr>
        </p:nvSpPr>
        <p:spPr>
          <a:xfrm>
            <a:off x="448162" y="1809753"/>
            <a:ext cx="8216947" cy="4362449"/>
          </a:xfrm>
          <a:prstGeom prst="rect">
            <a:avLst/>
          </a:prstGeom>
        </p:spPr>
        <p:txBody>
          <a:bodyPr vert="horz" wrap="square" lIns="0" tIns="0" rIns="0" bIns="0" rtlCol="0">
            <a:normAutofit/>
          </a:bodyPr>
          <a:lstStyle/>
          <a:p>
            <a:pPr marL="290471" marR="0" lvl="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mn-ea"/>
                <a:cs typeface="+mn-cs"/>
              </a:rPr>
              <a:t>Click to edit Master text styles</a:t>
            </a:r>
          </a:p>
          <a:p>
            <a:pPr marL="568240" marR="0" lvl="1"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800" b="0" i="0" u="none" strike="noStrike" kern="1200" cap="none" spc="0" normalizeH="0" baseline="0" noProof="0" dirty="0">
                <a:ln>
                  <a:noFill/>
                </a:ln>
                <a:solidFill>
                  <a:srgbClr val="595959">
                    <a:alpha val="99000"/>
                  </a:srgbClr>
                </a:solidFill>
                <a:effectLst/>
                <a:uLnTx/>
                <a:uFillTx/>
                <a:latin typeface="Segoe UI"/>
                <a:ea typeface="+mn-ea"/>
                <a:cs typeface="+mn-cs"/>
              </a:rPr>
              <a:t>Second level</a:t>
            </a:r>
          </a:p>
          <a:p>
            <a:pPr marL="858709" marR="0" lvl="2"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mn-ea"/>
                <a:cs typeface="+mn-cs"/>
              </a:rPr>
              <a:t>Third level</a:t>
            </a:r>
          </a:p>
          <a:p>
            <a:pPr marL="1149177" marR="0" lvl="3"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mn-ea"/>
                <a:cs typeface="+mn-cs"/>
              </a:rPr>
              <a:t>Fourth level</a:t>
            </a:r>
          </a:p>
          <a:p>
            <a:pPr marL="1426948" marR="0" lvl="4"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mn-ea"/>
                <a:cs typeface="+mn-cs"/>
              </a:rPr>
              <a:t>Fifth level</a:t>
            </a:r>
          </a:p>
        </p:txBody>
      </p:sp>
    </p:spTree>
    <p:extLst>
      <p:ext uri="{BB962C8B-B14F-4D97-AF65-F5344CB8AC3E}">
        <p14:creationId xmlns:p14="http://schemas.microsoft.com/office/powerpoint/2010/main" val="358692674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1" r:id="rId6"/>
    <p:sldLayoutId id="2147483862" r:id="rId7"/>
    <p:sldLayoutId id="2147483863" r:id="rId8"/>
    <p:sldLayoutId id="2147483864" r:id="rId9"/>
    <p:sldLayoutId id="2147483865" r:id="rId10"/>
    <p:sldLayoutId id="2147483866" r:id="rId11"/>
  </p:sldLayoutIdLst>
  <p:transition>
    <p:fade/>
  </p:transition>
  <p:hf hdr="0"/>
  <p:txStyles>
    <p:titleStyle>
      <a:lvl1pPr algn="l" defTabSz="914227" rtl="0" eaLnBrk="1" latinLnBrk="0" hangingPunct="1">
        <a:lnSpc>
          <a:spcPct val="90000"/>
        </a:lnSpc>
        <a:spcBef>
          <a:spcPct val="0"/>
        </a:spcBef>
        <a:buNone/>
        <a:defRPr lang="en-US" sz="4800" b="0" kern="1200" cap="none" spc="-150" dirty="0" smtClean="0">
          <a:ln w="3175">
            <a:noFill/>
          </a:ln>
          <a:solidFill>
            <a:srgbClr val="FF6A00"/>
          </a:solidFill>
          <a:effectLst/>
          <a:latin typeface="Segoe UI Light" pitchFamily="34" charset="0"/>
          <a:ea typeface="+mn-ea"/>
          <a:cs typeface="Arial" charset="0"/>
        </a:defRPr>
      </a:lvl1pPr>
    </p:titleStyle>
    <p:bodyStyle>
      <a:lvl1pPr marL="290471"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400" kern="1200">
          <a:solidFill>
            <a:srgbClr val="000000"/>
          </a:solidFill>
          <a:latin typeface="Segoe UI Light" pitchFamily="34" charset="0"/>
          <a:ea typeface="+mn-ea"/>
          <a:cs typeface="+mn-cs"/>
        </a:defRPr>
      </a:lvl1pPr>
      <a:lvl2pPr marL="568240" marR="0"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400" kern="1200">
          <a:solidFill>
            <a:srgbClr val="000000"/>
          </a:solidFill>
          <a:latin typeface="Segoe UI Light" pitchFamily="34" charset="0"/>
          <a:ea typeface="+mn-ea"/>
          <a:cs typeface="+mn-cs"/>
        </a:defRPr>
      </a:lvl2pPr>
      <a:lvl3pPr marL="858709"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000" kern="1200">
          <a:solidFill>
            <a:srgbClr val="000000"/>
          </a:solidFill>
          <a:latin typeface="Segoe UI Light" pitchFamily="34" charset="0"/>
          <a:ea typeface="+mn-ea"/>
          <a:cs typeface="+mn-cs"/>
        </a:defRPr>
      </a:lvl3pPr>
      <a:lvl4pPr marL="1149177"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1800" kern="1200">
          <a:solidFill>
            <a:srgbClr val="000000"/>
          </a:solidFill>
          <a:latin typeface="Segoe UI Light" pitchFamily="34" charset="0"/>
          <a:ea typeface="+mn-ea"/>
          <a:cs typeface="+mn-cs"/>
        </a:defRPr>
      </a:lvl4pPr>
      <a:lvl5pPr marL="1426948" marR="0"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1800" kern="1200">
          <a:solidFill>
            <a:srgbClr val="000000"/>
          </a:solidFill>
          <a:latin typeface="Segoe UI Light" pitchFamily="34" charset="0"/>
          <a:ea typeface="+mn-ea"/>
          <a:cs typeface="+mn-cs"/>
        </a:defRPr>
      </a:lvl5pPr>
      <a:lvl6pPr marL="2514121"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35"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49"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63"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7" rtl="0" eaLnBrk="1" latinLnBrk="0" hangingPunct="1">
        <a:defRPr sz="1800" kern="1200">
          <a:solidFill>
            <a:schemeClr val="tx1"/>
          </a:solidFill>
          <a:latin typeface="+mn-lt"/>
          <a:ea typeface="+mn-ea"/>
          <a:cs typeface="+mn-cs"/>
        </a:defRPr>
      </a:lvl1pPr>
      <a:lvl2pPr marL="457113" algn="l" defTabSz="914227" rtl="0" eaLnBrk="1" latinLnBrk="0" hangingPunct="1">
        <a:defRPr sz="1800" kern="1200">
          <a:solidFill>
            <a:schemeClr val="tx1"/>
          </a:solidFill>
          <a:latin typeface="+mn-lt"/>
          <a:ea typeface="+mn-ea"/>
          <a:cs typeface="+mn-cs"/>
        </a:defRPr>
      </a:lvl2pPr>
      <a:lvl3pPr marL="914227" algn="l" defTabSz="914227" rtl="0" eaLnBrk="1" latinLnBrk="0" hangingPunct="1">
        <a:defRPr sz="1800" kern="1200">
          <a:solidFill>
            <a:schemeClr val="tx1"/>
          </a:solidFill>
          <a:latin typeface="+mn-lt"/>
          <a:ea typeface="+mn-ea"/>
          <a:cs typeface="+mn-cs"/>
        </a:defRPr>
      </a:lvl3pPr>
      <a:lvl4pPr marL="1371339" algn="l" defTabSz="914227" rtl="0" eaLnBrk="1" latinLnBrk="0" hangingPunct="1">
        <a:defRPr sz="1800" kern="1200">
          <a:solidFill>
            <a:schemeClr val="tx1"/>
          </a:solidFill>
          <a:latin typeface="+mn-lt"/>
          <a:ea typeface="+mn-ea"/>
          <a:cs typeface="+mn-cs"/>
        </a:defRPr>
      </a:lvl4pPr>
      <a:lvl5pPr marL="1828454" algn="l" defTabSz="914227" rtl="0" eaLnBrk="1" latinLnBrk="0" hangingPunct="1">
        <a:defRPr sz="1800" kern="1200">
          <a:solidFill>
            <a:schemeClr val="tx1"/>
          </a:solidFill>
          <a:latin typeface="+mn-lt"/>
          <a:ea typeface="+mn-ea"/>
          <a:cs typeface="+mn-cs"/>
        </a:defRPr>
      </a:lvl5pPr>
      <a:lvl6pPr marL="2285567" algn="l" defTabSz="914227" rtl="0" eaLnBrk="1" latinLnBrk="0" hangingPunct="1">
        <a:defRPr sz="1800" kern="1200">
          <a:solidFill>
            <a:schemeClr val="tx1"/>
          </a:solidFill>
          <a:latin typeface="+mn-lt"/>
          <a:ea typeface="+mn-ea"/>
          <a:cs typeface="+mn-cs"/>
        </a:defRPr>
      </a:lvl6pPr>
      <a:lvl7pPr marL="2742679" algn="l" defTabSz="914227" rtl="0" eaLnBrk="1" latinLnBrk="0" hangingPunct="1">
        <a:defRPr sz="1800" kern="1200">
          <a:solidFill>
            <a:schemeClr val="tx1"/>
          </a:solidFill>
          <a:latin typeface="+mn-lt"/>
          <a:ea typeface="+mn-ea"/>
          <a:cs typeface="+mn-cs"/>
        </a:defRPr>
      </a:lvl7pPr>
      <a:lvl8pPr marL="3199792" algn="l" defTabSz="914227" rtl="0" eaLnBrk="1" latinLnBrk="0" hangingPunct="1">
        <a:defRPr sz="1800" kern="1200">
          <a:solidFill>
            <a:schemeClr val="tx1"/>
          </a:solidFill>
          <a:latin typeface="+mn-lt"/>
          <a:ea typeface="+mn-ea"/>
          <a:cs typeface="+mn-cs"/>
        </a:defRPr>
      </a:lvl8pPr>
      <a:lvl9pPr marL="3656905" algn="l" defTabSz="9142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ofc365_thread1_rgb.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6"/>
              <a:stretch>
                <a:fillRect/>
              </a:stretch>
            </p:blipFill>
          </mc:Choice>
          <mc:Fallback>
            <p:blipFill>
              <a:blip r:embed="rId17"/>
              <a:stretch>
                <a:fillRect/>
              </a:stretch>
            </p:blipFill>
          </mc:Fallback>
        </mc:AlternateContent>
        <p:spPr>
          <a:xfrm>
            <a:off x="-2631778" y="4629282"/>
            <a:ext cx="13797786" cy="4599262"/>
          </a:xfrm>
          <a:prstGeom prst="rect">
            <a:avLst/>
          </a:prstGeom>
        </p:spPr>
      </p:pic>
      <p:sp>
        <p:nvSpPr>
          <p:cNvPr id="2" name="Title Placeholder 1"/>
          <p:cNvSpPr>
            <a:spLocks noGrp="1"/>
          </p:cNvSpPr>
          <p:nvPr>
            <p:ph type="title"/>
          </p:nvPr>
        </p:nvSpPr>
        <p:spPr>
          <a:xfrm>
            <a:off x="448162" y="305337"/>
            <a:ext cx="8216947" cy="664797"/>
          </a:xfrm>
          <a:prstGeom prst="rect">
            <a:avLst/>
          </a:prstGeom>
        </p:spPr>
        <p:txBody>
          <a:bodyPr vert="horz" wrap="square" lIns="0" tIns="0" rIns="0" bIns="0" rtlCol="0" anchor="t">
            <a:spAutoFit/>
            <a:scene3d>
              <a:camera prst="orthographicFront"/>
              <a:lightRig rig="threePt" dir="t"/>
            </a:scene3d>
            <a:sp3d>
              <a:bevelT w="0" h="0"/>
              <a:bevelB w="0" h="0"/>
            </a:sp3d>
          </a:bodyPr>
          <a:lstStyle/>
          <a:p>
            <a:r>
              <a:rPr lang="en-US" dirty="0"/>
              <a:t>Click to edit Master title style</a:t>
            </a:r>
          </a:p>
        </p:txBody>
      </p:sp>
      <p:sp>
        <p:nvSpPr>
          <p:cNvPr id="3" name="Text Placeholder 2"/>
          <p:cNvSpPr>
            <a:spLocks noGrp="1"/>
          </p:cNvSpPr>
          <p:nvPr>
            <p:ph type="body" idx="1"/>
          </p:nvPr>
        </p:nvSpPr>
        <p:spPr>
          <a:xfrm>
            <a:off x="448162" y="1809753"/>
            <a:ext cx="8216947" cy="4362449"/>
          </a:xfrm>
          <a:prstGeom prst="rect">
            <a:avLst/>
          </a:prstGeom>
        </p:spPr>
        <p:txBody>
          <a:bodyPr vert="horz" wrap="square" lIns="0" tIns="0" rIns="0" bIns="0" rtlCol="0">
            <a:normAutofit/>
          </a:bodyPr>
          <a:lstStyle/>
          <a:p>
            <a:pPr marL="290471" marR="0" lvl="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2000" b="0" i="0" u="none" strike="noStrike" kern="1200" cap="none" spc="0" normalizeH="0" baseline="0" noProof="0" dirty="0">
                <a:ln>
                  <a:noFill/>
                </a:ln>
                <a:solidFill>
                  <a:srgbClr val="595959">
                    <a:alpha val="99000"/>
                  </a:srgbClr>
                </a:solidFill>
                <a:effectLst/>
                <a:uLnTx/>
                <a:uFillTx/>
                <a:latin typeface="Segoe UI"/>
                <a:ea typeface="+mn-ea"/>
                <a:cs typeface="+mn-cs"/>
              </a:rPr>
              <a:t>Click to edit Master text styles</a:t>
            </a:r>
          </a:p>
          <a:p>
            <a:pPr marL="568240" marR="0" lvl="1"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800" b="0" i="0" u="none" strike="noStrike" kern="1200" cap="none" spc="0" normalizeH="0" baseline="0" noProof="0" dirty="0">
                <a:ln>
                  <a:noFill/>
                </a:ln>
                <a:solidFill>
                  <a:srgbClr val="595959">
                    <a:alpha val="99000"/>
                  </a:srgbClr>
                </a:solidFill>
                <a:effectLst/>
                <a:uLnTx/>
                <a:uFillTx/>
                <a:latin typeface="Segoe UI"/>
                <a:ea typeface="+mn-ea"/>
                <a:cs typeface="+mn-cs"/>
              </a:rPr>
              <a:t>Second level</a:t>
            </a:r>
          </a:p>
          <a:p>
            <a:pPr marL="858709" marR="0" lvl="2"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600" b="0" i="0" u="none" strike="noStrike" kern="1200" cap="none" spc="0" normalizeH="0" baseline="0" noProof="0" dirty="0">
                <a:ln>
                  <a:noFill/>
                </a:ln>
                <a:solidFill>
                  <a:srgbClr val="595959">
                    <a:alpha val="99000"/>
                  </a:srgbClr>
                </a:solidFill>
                <a:effectLst/>
                <a:uLnTx/>
                <a:uFillTx/>
                <a:latin typeface="Segoe UI"/>
                <a:ea typeface="+mn-ea"/>
                <a:cs typeface="+mn-cs"/>
              </a:rPr>
              <a:t>Third level</a:t>
            </a:r>
          </a:p>
          <a:p>
            <a:pPr marL="1149177" marR="0" lvl="3"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mn-ea"/>
                <a:cs typeface="+mn-cs"/>
              </a:rPr>
              <a:t>Fourth level</a:t>
            </a:r>
          </a:p>
          <a:p>
            <a:pPr marL="1426948" marR="0" lvl="4"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a:pPr>
            <a:r>
              <a:rPr kumimoji="0" lang="en-US" sz="1400" b="0" i="0" u="none" strike="noStrike" kern="1200" cap="none" spc="0" normalizeH="0" baseline="0" noProof="0" dirty="0">
                <a:ln>
                  <a:noFill/>
                </a:ln>
                <a:solidFill>
                  <a:srgbClr val="595959">
                    <a:alpha val="99000"/>
                  </a:srgbClr>
                </a:solidFill>
                <a:effectLst/>
                <a:uLnTx/>
                <a:uFillTx/>
                <a:latin typeface="Segoe UI"/>
                <a:ea typeface="+mn-ea"/>
                <a:cs typeface="+mn-cs"/>
              </a:rPr>
              <a:t>Fifth level</a:t>
            </a:r>
          </a:p>
        </p:txBody>
      </p:sp>
    </p:spTree>
    <p:extLst>
      <p:ext uri="{BB962C8B-B14F-4D97-AF65-F5344CB8AC3E}">
        <p14:creationId xmlns:p14="http://schemas.microsoft.com/office/powerpoint/2010/main" val="6119235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4" r:id="rId6"/>
    <p:sldLayoutId id="2147483875" r:id="rId7"/>
    <p:sldLayoutId id="2147483876" r:id="rId8"/>
    <p:sldLayoutId id="2147483877" r:id="rId9"/>
    <p:sldLayoutId id="2147483878" r:id="rId10"/>
    <p:sldLayoutId id="2147483879" r:id="rId11"/>
  </p:sldLayoutIdLst>
  <p:transition>
    <p:fade/>
  </p:transition>
  <p:hf hdr="0"/>
  <p:txStyles>
    <p:titleStyle>
      <a:lvl1pPr algn="l" defTabSz="914227" rtl="0" eaLnBrk="1" latinLnBrk="0" hangingPunct="1">
        <a:lnSpc>
          <a:spcPct val="90000"/>
        </a:lnSpc>
        <a:spcBef>
          <a:spcPct val="0"/>
        </a:spcBef>
        <a:buNone/>
        <a:defRPr lang="en-US" sz="4800" b="0" kern="1200" cap="none" spc="-150" dirty="0" smtClean="0">
          <a:ln w="3175">
            <a:noFill/>
          </a:ln>
          <a:solidFill>
            <a:srgbClr val="FF6A00"/>
          </a:solidFill>
          <a:effectLst/>
          <a:latin typeface="Segoe UI Light" pitchFamily="34" charset="0"/>
          <a:ea typeface="+mn-ea"/>
          <a:cs typeface="Arial" charset="0"/>
        </a:defRPr>
      </a:lvl1pPr>
    </p:titleStyle>
    <p:bodyStyle>
      <a:lvl1pPr marL="290471"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400" kern="1200">
          <a:solidFill>
            <a:srgbClr val="000000"/>
          </a:solidFill>
          <a:latin typeface="Segoe UI Light" pitchFamily="34" charset="0"/>
          <a:ea typeface="+mn-ea"/>
          <a:cs typeface="+mn-cs"/>
        </a:defRPr>
      </a:lvl1pPr>
      <a:lvl2pPr marL="568240" marR="0"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400" kern="1200">
          <a:solidFill>
            <a:srgbClr val="000000"/>
          </a:solidFill>
          <a:latin typeface="Segoe UI Light" pitchFamily="34" charset="0"/>
          <a:ea typeface="+mn-ea"/>
          <a:cs typeface="+mn-cs"/>
        </a:defRPr>
      </a:lvl2pPr>
      <a:lvl3pPr marL="858709"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2000" kern="1200">
          <a:solidFill>
            <a:srgbClr val="000000"/>
          </a:solidFill>
          <a:latin typeface="Segoe UI Light" pitchFamily="34" charset="0"/>
          <a:ea typeface="+mn-ea"/>
          <a:cs typeface="+mn-cs"/>
        </a:defRPr>
      </a:lvl3pPr>
      <a:lvl4pPr marL="1149177" marR="0" indent="-2904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1800" kern="1200">
          <a:solidFill>
            <a:srgbClr val="000000"/>
          </a:solidFill>
          <a:latin typeface="Segoe UI Light" pitchFamily="34" charset="0"/>
          <a:ea typeface="+mn-ea"/>
          <a:cs typeface="+mn-cs"/>
        </a:defRPr>
      </a:lvl4pPr>
      <a:lvl5pPr marL="1426948" marR="0" indent="-277771" algn="l" defTabSz="914227" rtl="0" eaLnBrk="1" fontAlgn="auto" latinLnBrk="0" hangingPunct="1">
        <a:lnSpc>
          <a:spcPct val="90000"/>
        </a:lnSpc>
        <a:spcBef>
          <a:spcPct val="20000"/>
        </a:spcBef>
        <a:spcAft>
          <a:spcPts val="0"/>
        </a:spcAft>
        <a:buClr>
          <a:srgbClr val="F69F1E"/>
        </a:buClr>
        <a:buSzPct val="90000"/>
        <a:buFont typeface="Arial" pitchFamily="34" charset="0"/>
        <a:buChar char="•"/>
        <a:tabLst/>
        <a:defRPr sz="1800" kern="1200">
          <a:solidFill>
            <a:srgbClr val="000000"/>
          </a:solidFill>
          <a:latin typeface="Segoe UI Light" pitchFamily="34" charset="0"/>
          <a:ea typeface="+mn-ea"/>
          <a:cs typeface="+mn-cs"/>
        </a:defRPr>
      </a:lvl5pPr>
      <a:lvl6pPr marL="2514121"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35"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49"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63" indent="-228556" algn="l" defTabSz="9142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7" rtl="0" eaLnBrk="1" latinLnBrk="0" hangingPunct="1">
        <a:defRPr sz="1800" kern="1200">
          <a:solidFill>
            <a:schemeClr val="tx1"/>
          </a:solidFill>
          <a:latin typeface="+mn-lt"/>
          <a:ea typeface="+mn-ea"/>
          <a:cs typeface="+mn-cs"/>
        </a:defRPr>
      </a:lvl1pPr>
      <a:lvl2pPr marL="457113" algn="l" defTabSz="914227" rtl="0" eaLnBrk="1" latinLnBrk="0" hangingPunct="1">
        <a:defRPr sz="1800" kern="1200">
          <a:solidFill>
            <a:schemeClr val="tx1"/>
          </a:solidFill>
          <a:latin typeface="+mn-lt"/>
          <a:ea typeface="+mn-ea"/>
          <a:cs typeface="+mn-cs"/>
        </a:defRPr>
      </a:lvl2pPr>
      <a:lvl3pPr marL="914227" algn="l" defTabSz="914227" rtl="0" eaLnBrk="1" latinLnBrk="0" hangingPunct="1">
        <a:defRPr sz="1800" kern="1200">
          <a:solidFill>
            <a:schemeClr val="tx1"/>
          </a:solidFill>
          <a:latin typeface="+mn-lt"/>
          <a:ea typeface="+mn-ea"/>
          <a:cs typeface="+mn-cs"/>
        </a:defRPr>
      </a:lvl3pPr>
      <a:lvl4pPr marL="1371339" algn="l" defTabSz="914227" rtl="0" eaLnBrk="1" latinLnBrk="0" hangingPunct="1">
        <a:defRPr sz="1800" kern="1200">
          <a:solidFill>
            <a:schemeClr val="tx1"/>
          </a:solidFill>
          <a:latin typeface="+mn-lt"/>
          <a:ea typeface="+mn-ea"/>
          <a:cs typeface="+mn-cs"/>
        </a:defRPr>
      </a:lvl4pPr>
      <a:lvl5pPr marL="1828454" algn="l" defTabSz="914227" rtl="0" eaLnBrk="1" latinLnBrk="0" hangingPunct="1">
        <a:defRPr sz="1800" kern="1200">
          <a:solidFill>
            <a:schemeClr val="tx1"/>
          </a:solidFill>
          <a:latin typeface="+mn-lt"/>
          <a:ea typeface="+mn-ea"/>
          <a:cs typeface="+mn-cs"/>
        </a:defRPr>
      </a:lvl5pPr>
      <a:lvl6pPr marL="2285567" algn="l" defTabSz="914227" rtl="0" eaLnBrk="1" latinLnBrk="0" hangingPunct="1">
        <a:defRPr sz="1800" kern="1200">
          <a:solidFill>
            <a:schemeClr val="tx1"/>
          </a:solidFill>
          <a:latin typeface="+mn-lt"/>
          <a:ea typeface="+mn-ea"/>
          <a:cs typeface="+mn-cs"/>
        </a:defRPr>
      </a:lvl6pPr>
      <a:lvl7pPr marL="2742679" algn="l" defTabSz="914227" rtl="0" eaLnBrk="1" latinLnBrk="0" hangingPunct="1">
        <a:defRPr sz="1800" kern="1200">
          <a:solidFill>
            <a:schemeClr val="tx1"/>
          </a:solidFill>
          <a:latin typeface="+mn-lt"/>
          <a:ea typeface="+mn-ea"/>
          <a:cs typeface="+mn-cs"/>
        </a:defRPr>
      </a:lvl7pPr>
      <a:lvl8pPr marL="3199792" algn="l" defTabSz="914227" rtl="0" eaLnBrk="1" latinLnBrk="0" hangingPunct="1">
        <a:defRPr sz="1800" kern="1200">
          <a:solidFill>
            <a:schemeClr val="tx1"/>
          </a:solidFill>
          <a:latin typeface="+mn-lt"/>
          <a:ea typeface="+mn-ea"/>
          <a:cs typeface="+mn-cs"/>
        </a:defRPr>
      </a:lvl8pPr>
      <a:lvl9pPr marL="3656905" algn="l" defTabSz="91422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29"/>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379543" y="6267308"/>
            <a:ext cx="425172" cy="365125"/>
          </a:xfrm>
          <a:prstGeom prst="rect">
            <a:avLst/>
          </a:prstGeom>
        </p:spPr>
        <p:txBody>
          <a:bodyPr lIns="0" tIns="45695" rIns="0" bIns="45695" anchor="ctr"/>
          <a:lstStyle>
            <a:lvl1pPr algn="ctr">
              <a:defRPr lang="en-US" sz="1000" smtClean="0">
                <a:solidFill>
                  <a:schemeClr val="tx2">
                    <a:alpha val="99000"/>
                  </a:schemeClr>
                </a:solidFill>
              </a:defRPr>
            </a:lvl1pPr>
          </a:lstStyle>
          <a:p>
            <a:pPr defTabSz="913899"/>
            <a:fld id="{B60359E2-F1E6-40F3-81C3-5A646FA87138}" type="slidenum">
              <a:rPr lang="cs-CZ">
                <a:solidFill>
                  <a:srgbClr val="595959">
                    <a:alpha val="99000"/>
                  </a:srgbClr>
                </a:solidFill>
              </a:rPr>
              <a:pPr defTabSz="913899"/>
              <a:t>‹#›</a:t>
            </a:fld>
            <a:endParaRPr lang="cs-CZ" dirty="0">
              <a:solidFill>
                <a:srgbClr val="595959">
                  <a:alpha val="99000"/>
                </a:srgbClr>
              </a:solidFill>
            </a:endParaRPr>
          </a:p>
        </p:txBody>
      </p:sp>
    </p:spTree>
    <p:extLst>
      <p:ext uri="{BB962C8B-B14F-4D97-AF65-F5344CB8AC3E}">
        <p14:creationId xmlns:p14="http://schemas.microsoft.com/office/powerpoint/2010/main" val="1062960767"/>
      </p:ext>
    </p:extLst>
  </p:cSld>
  <p:clrMap bg1="lt1" tx1="dk1" bg2="lt2" tx2="dk2" accent1="accent1" accent2="accent2" accent3="accent3" accent4="accent4" accent5="accent5" accent6="accent6" hlink="hlink" folHlink="folHlink"/>
  <p:sldLayoutIdLst>
    <p:sldLayoutId id="2147483881" r:id="rId1"/>
    <p:sldLayoutId id="2147483883" r:id="rId2"/>
  </p:sldLayoutIdLst>
  <p:transition>
    <p:fade/>
  </p:transition>
  <p:hf hdr="0" ftr="0" dt="0"/>
  <p:txStyles>
    <p:titleStyle>
      <a:lvl1pPr algn="l" defTabSz="913863"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359" indent="-290359" algn="l" defTabSz="913863"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016" indent="-277659" algn="l" defTabSz="913863"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365" indent="-290359" algn="l" defTabSz="913863"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8717" indent="-290359" algn="l" defTabSz="913863"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6379" indent="-277659" algn="l" defTabSz="913863"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3113" indent="-228463" algn="l" defTabSz="9138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45" indent="-228463" algn="l" defTabSz="9138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77" indent="-228463" algn="l" defTabSz="9138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11" indent="-228463" algn="l" defTabSz="9138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63" rtl="0" eaLnBrk="1" latinLnBrk="0" hangingPunct="1">
        <a:defRPr sz="1800" kern="1200">
          <a:solidFill>
            <a:schemeClr val="tx1"/>
          </a:solidFill>
          <a:latin typeface="+mn-lt"/>
          <a:ea typeface="+mn-ea"/>
          <a:cs typeface="+mn-cs"/>
        </a:defRPr>
      </a:lvl1pPr>
      <a:lvl2pPr marL="456929" algn="l" defTabSz="913863" rtl="0" eaLnBrk="1" latinLnBrk="0" hangingPunct="1">
        <a:defRPr sz="1800" kern="1200">
          <a:solidFill>
            <a:schemeClr val="tx1"/>
          </a:solidFill>
          <a:latin typeface="+mn-lt"/>
          <a:ea typeface="+mn-ea"/>
          <a:cs typeface="+mn-cs"/>
        </a:defRPr>
      </a:lvl2pPr>
      <a:lvl3pPr marL="913863" algn="l" defTabSz="913863" rtl="0" eaLnBrk="1" latinLnBrk="0" hangingPunct="1">
        <a:defRPr sz="1800" kern="1200">
          <a:solidFill>
            <a:schemeClr val="tx1"/>
          </a:solidFill>
          <a:latin typeface="+mn-lt"/>
          <a:ea typeface="+mn-ea"/>
          <a:cs typeface="+mn-cs"/>
        </a:defRPr>
      </a:lvl3pPr>
      <a:lvl4pPr marL="1370793" algn="l" defTabSz="913863" rtl="0" eaLnBrk="1" latinLnBrk="0" hangingPunct="1">
        <a:defRPr sz="1800" kern="1200">
          <a:solidFill>
            <a:schemeClr val="tx1"/>
          </a:solidFill>
          <a:latin typeface="+mn-lt"/>
          <a:ea typeface="+mn-ea"/>
          <a:cs typeface="+mn-cs"/>
        </a:defRPr>
      </a:lvl4pPr>
      <a:lvl5pPr marL="1827726" algn="l" defTabSz="913863" rtl="0" eaLnBrk="1" latinLnBrk="0" hangingPunct="1">
        <a:defRPr sz="1800" kern="1200">
          <a:solidFill>
            <a:schemeClr val="tx1"/>
          </a:solidFill>
          <a:latin typeface="+mn-lt"/>
          <a:ea typeface="+mn-ea"/>
          <a:cs typeface="+mn-cs"/>
        </a:defRPr>
      </a:lvl5pPr>
      <a:lvl6pPr marL="2284653" algn="l" defTabSz="913863" rtl="0" eaLnBrk="1" latinLnBrk="0" hangingPunct="1">
        <a:defRPr sz="1800" kern="1200">
          <a:solidFill>
            <a:schemeClr val="tx1"/>
          </a:solidFill>
          <a:latin typeface="+mn-lt"/>
          <a:ea typeface="+mn-ea"/>
          <a:cs typeface="+mn-cs"/>
        </a:defRPr>
      </a:lvl6pPr>
      <a:lvl7pPr marL="2741583" algn="l" defTabSz="913863" rtl="0" eaLnBrk="1" latinLnBrk="0" hangingPunct="1">
        <a:defRPr sz="1800" kern="1200">
          <a:solidFill>
            <a:schemeClr val="tx1"/>
          </a:solidFill>
          <a:latin typeface="+mn-lt"/>
          <a:ea typeface="+mn-ea"/>
          <a:cs typeface="+mn-cs"/>
        </a:defRPr>
      </a:lvl7pPr>
      <a:lvl8pPr marL="3198512" algn="l" defTabSz="913863" rtl="0" eaLnBrk="1" latinLnBrk="0" hangingPunct="1">
        <a:defRPr sz="1800" kern="1200">
          <a:solidFill>
            <a:schemeClr val="tx1"/>
          </a:solidFill>
          <a:latin typeface="+mn-lt"/>
          <a:ea typeface="+mn-ea"/>
          <a:cs typeface="+mn-cs"/>
        </a:defRPr>
      </a:lvl8pPr>
      <a:lvl9pPr marL="3655446" algn="l" defTabSz="9138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2"/>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2"/>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601069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1" r:id="rId16"/>
    <p:sldLayoutId id="2147483902"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Lst>
  <p:transition>
    <p:fade/>
  </p:transition>
  <p:hf hdr="0" ftr="0" dt="0"/>
  <p:txStyles>
    <p:titleStyle>
      <a:lvl1pPr algn="l" defTabSz="685772" rtl="0" eaLnBrk="1" latinLnBrk="0" hangingPunct="1">
        <a:lnSpc>
          <a:spcPct val="90000"/>
        </a:lnSpc>
        <a:spcBef>
          <a:spcPct val="0"/>
        </a:spcBef>
        <a:buNone/>
        <a:defRPr lang="en-US" sz="4050"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794" marR="0" indent="-254794" algn="l" defTabSz="685772" rtl="0" eaLnBrk="1" fontAlgn="auto" latinLnBrk="0" hangingPunct="1">
        <a:lnSpc>
          <a:spcPct val="90000"/>
        </a:lnSpc>
        <a:spcBef>
          <a:spcPct val="20000"/>
        </a:spcBef>
        <a:spcAft>
          <a:spcPts val="0"/>
        </a:spcAft>
        <a:buClrTx/>
        <a:buSzPct val="80000"/>
        <a:buFont typeface="Arial" pitchFamily="34" charset="0"/>
        <a:buChar char="•"/>
        <a:tabLst/>
        <a:defRPr sz="2700" kern="1200" spc="-53" baseline="0">
          <a:gradFill>
            <a:gsLst>
              <a:gs pos="1250">
                <a:schemeClr val="bg2"/>
              </a:gs>
              <a:gs pos="100000">
                <a:schemeClr val="bg2"/>
              </a:gs>
            </a:gsLst>
            <a:lin ang="5400000" scaled="0"/>
          </a:gradFill>
          <a:latin typeface="+mj-lt"/>
          <a:ea typeface="+mn-ea"/>
          <a:cs typeface="+mn-cs"/>
        </a:defRPr>
      </a:lvl1pPr>
      <a:lvl2pPr marL="429816" marR="0" indent="-175022" algn="l" defTabSz="685772"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8885" marR="0" indent="-169069" algn="l" defTabSz="685772" rtl="0" eaLnBrk="1" fontAlgn="auto" latinLnBrk="0" hangingPunct="1">
        <a:lnSpc>
          <a:spcPct val="90000"/>
        </a:lnSpc>
        <a:spcBef>
          <a:spcPct val="20000"/>
        </a:spcBef>
        <a:spcAft>
          <a:spcPts val="0"/>
        </a:spcAft>
        <a:buClrTx/>
        <a:buSzPct val="90000"/>
        <a:buFont typeface="Wingdings" pitchFamily="2" charset="2"/>
        <a:buChar char=""/>
        <a:tabLst>
          <a:tab pos="598885" algn="l"/>
        </a:tabLst>
        <a:defRPr sz="1800" kern="1200" spc="0" baseline="0">
          <a:gradFill>
            <a:gsLst>
              <a:gs pos="1250">
                <a:schemeClr val="bg2"/>
              </a:gs>
              <a:gs pos="100000">
                <a:schemeClr val="bg2"/>
              </a:gs>
            </a:gsLst>
            <a:lin ang="5400000" scaled="0"/>
          </a:gradFill>
          <a:latin typeface="+mn-lt"/>
          <a:ea typeface="+mn-ea"/>
          <a:cs typeface="+mn-cs"/>
        </a:defRPr>
      </a:lvl3pPr>
      <a:lvl4pPr marL="772716" marR="0" indent="-173831" algn="l" defTabSz="685772"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1785" marR="0" indent="-169069" algn="l" defTabSz="685772" rtl="0" eaLnBrk="1" fontAlgn="auto" latinLnBrk="0" hangingPunct="1">
        <a:lnSpc>
          <a:spcPct val="90000"/>
        </a:lnSpc>
        <a:spcBef>
          <a:spcPct val="20000"/>
        </a:spcBef>
        <a:spcAft>
          <a:spcPts val="0"/>
        </a:spcAft>
        <a:buClrTx/>
        <a:buSzPct val="90000"/>
        <a:buFont typeface="Wingdings" pitchFamily="2" charset="2"/>
        <a:buChar char=""/>
        <a:tabLst>
          <a:tab pos="941785" algn="l"/>
        </a:tabLst>
        <a:defRPr sz="1500" kern="1200" spc="0" baseline="0">
          <a:gradFill>
            <a:gsLst>
              <a:gs pos="1250">
                <a:schemeClr val="bg2"/>
              </a:gs>
              <a:gs pos="100000">
                <a:schemeClr val="bg2"/>
              </a:gs>
            </a:gsLst>
            <a:lin ang="5400000" scaled="0"/>
          </a:gradFill>
          <a:latin typeface="+mn-lt"/>
          <a:ea typeface="+mn-ea"/>
          <a:cs typeface="+mn-cs"/>
        </a:defRPr>
      </a:lvl5pPr>
      <a:lvl6pPr marL="188587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398186"/>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45"/>
            <a:ext cx="8229600" cy="164801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379543" y="6267308"/>
            <a:ext cx="425172" cy="365125"/>
          </a:xfrm>
          <a:prstGeom prst="rect">
            <a:avLst/>
          </a:prstGeom>
        </p:spPr>
        <p:txBody>
          <a:bodyPr lIns="0" tIns="65225" rIns="0" bIns="65225" anchor="ctr"/>
          <a:lstStyle>
            <a:lvl1pPr algn="ctr">
              <a:defRPr lang="en-US" sz="875" smtClean="0">
                <a:solidFill>
                  <a:schemeClr val="tx2">
                    <a:alpha val="99000"/>
                  </a:schemeClr>
                </a:solidFill>
              </a:defRPr>
            </a:lvl1pPr>
          </a:lstStyle>
          <a:p>
            <a:pPr defTabSz="815331"/>
            <a:fld id="{B60359E2-F1E6-40F3-81C3-5A646FA87138}" type="slidenum">
              <a:rPr lang="cs-CZ" smtClean="0">
                <a:solidFill>
                  <a:srgbClr val="595959">
                    <a:alpha val="99000"/>
                  </a:srgbClr>
                </a:solidFill>
              </a:rPr>
              <a:pPr defTabSz="815331"/>
              <a:t>‹#›</a:t>
            </a:fld>
            <a:endParaRPr lang="cs-CZ" dirty="0">
              <a:solidFill>
                <a:srgbClr val="595959">
                  <a:alpha val="99000"/>
                </a:srgbClr>
              </a:solidFill>
            </a:endParaRPr>
          </a:p>
        </p:txBody>
      </p:sp>
    </p:spTree>
    <p:extLst>
      <p:ext uri="{BB962C8B-B14F-4D97-AF65-F5344CB8AC3E}">
        <p14:creationId xmlns:p14="http://schemas.microsoft.com/office/powerpoint/2010/main" val="861558059"/>
      </p:ext>
    </p:extLst>
  </p:cSld>
  <p:clrMap bg1="lt1" tx1="dk1" bg2="lt2" tx2="dk2" accent1="accent1" accent2="accent2" accent3="accent3" accent4="accent4" accent5="accent5" accent6="accent6" hlink="hlink" folHlink="folHlink"/>
  <p:sldLayoutIdLst>
    <p:sldLayoutId id="2147483919" r:id="rId1"/>
  </p:sldLayoutIdLst>
  <p:transition>
    <p:fade/>
  </p:transition>
  <p:hf hdr="0" ftr="0" dt="0"/>
  <p:txStyles>
    <p:titleStyle>
      <a:lvl1pPr algn="l" defTabSz="815299" rtl="0" eaLnBrk="1" latinLnBrk="0" hangingPunct="1">
        <a:lnSpc>
          <a:spcPct val="90000"/>
        </a:lnSpc>
        <a:spcBef>
          <a:spcPct val="0"/>
        </a:spcBef>
        <a:buNone/>
        <a:defRPr lang="en-US" sz="2875" b="0" kern="1200" cap="none" spc="-89" baseline="0" dirty="0" smtClean="0">
          <a:ln w="3175">
            <a:noFill/>
          </a:ln>
          <a:solidFill>
            <a:srgbClr val="EE7816">
              <a:alpha val="99000"/>
            </a:srgbClr>
          </a:solidFill>
          <a:effectLst/>
          <a:latin typeface="+mj-lt"/>
          <a:ea typeface="+mn-ea"/>
          <a:cs typeface="Arial" charset="0"/>
        </a:defRPr>
      </a:lvl1pPr>
    </p:titleStyle>
    <p:bodyStyle>
      <a:lvl1pPr marL="259049" indent="-259049" algn="l" defTabSz="815299" rtl="0" eaLnBrk="1" latinLnBrk="0" hangingPunct="1">
        <a:lnSpc>
          <a:spcPct val="100000"/>
        </a:lnSpc>
        <a:spcBef>
          <a:spcPts val="536"/>
        </a:spcBef>
        <a:spcAft>
          <a:spcPts val="536"/>
        </a:spcAft>
        <a:buClr>
          <a:srgbClr val="F69F1E"/>
        </a:buClr>
        <a:buSzPct val="90000"/>
        <a:buFont typeface="Arial" pitchFamily="34" charset="0"/>
        <a:buChar char="•"/>
        <a:defRPr sz="1813" kern="1200">
          <a:solidFill>
            <a:schemeClr val="tx2">
              <a:alpha val="99000"/>
            </a:schemeClr>
          </a:solidFill>
          <a:latin typeface="+mn-lt"/>
          <a:ea typeface="+mn-ea"/>
          <a:cs typeface="+mn-cs"/>
        </a:defRPr>
      </a:lvl1pPr>
      <a:lvl2pPr marL="506757" indent="-247710" algn="l" defTabSz="815299" rtl="0" eaLnBrk="1" latinLnBrk="0" hangingPunct="1">
        <a:lnSpc>
          <a:spcPct val="100000"/>
        </a:lnSpc>
        <a:spcBef>
          <a:spcPts val="536"/>
        </a:spcBef>
        <a:spcAft>
          <a:spcPts val="536"/>
        </a:spcAft>
        <a:buClr>
          <a:srgbClr val="F69F1E"/>
        </a:buClr>
        <a:buSzPct val="90000"/>
        <a:buFont typeface="Arial" pitchFamily="34" charset="0"/>
        <a:buChar char="•"/>
        <a:defRPr sz="1625" kern="1200">
          <a:solidFill>
            <a:schemeClr val="tx2">
              <a:alpha val="99000"/>
            </a:schemeClr>
          </a:solidFill>
          <a:latin typeface="+mn-lt"/>
          <a:ea typeface="+mn-ea"/>
          <a:cs typeface="+mn-cs"/>
        </a:defRPr>
      </a:lvl2pPr>
      <a:lvl3pPr marL="765783" indent="-259049" algn="l" defTabSz="815299" rtl="0" eaLnBrk="1" latinLnBrk="0" hangingPunct="1">
        <a:lnSpc>
          <a:spcPct val="100000"/>
        </a:lnSpc>
        <a:spcBef>
          <a:spcPts val="536"/>
        </a:spcBef>
        <a:spcAft>
          <a:spcPts val="536"/>
        </a:spcAft>
        <a:buClr>
          <a:srgbClr val="F69F1E"/>
        </a:buClr>
        <a:buSzPct val="90000"/>
        <a:buFont typeface="Arial" pitchFamily="34" charset="0"/>
        <a:buChar char="•"/>
        <a:defRPr sz="1438" kern="1200">
          <a:solidFill>
            <a:schemeClr val="tx2">
              <a:alpha val="99000"/>
            </a:schemeClr>
          </a:solidFill>
          <a:latin typeface="+mn-lt"/>
          <a:ea typeface="+mn-ea"/>
          <a:cs typeface="+mn-cs"/>
        </a:defRPr>
      </a:lvl3pPr>
      <a:lvl4pPr marL="1024820" indent="-259049" algn="l" defTabSz="815299" rtl="0" eaLnBrk="1" latinLnBrk="0" hangingPunct="1">
        <a:lnSpc>
          <a:spcPct val="100000"/>
        </a:lnSpc>
        <a:spcBef>
          <a:spcPts val="536"/>
        </a:spcBef>
        <a:spcAft>
          <a:spcPts val="536"/>
        </a:spcAft>
        <a:buClr>
          <a:srgbClr val="F69F1E"/>
        </a:buClr>
        <a:buSzPct val="90000"/>
        <a:buFont typeface="Arial" pitchFamily="34" charset="0"/>
        <a:buChar char="•"/>
        <a:defRPr sz="1250" kern="1200">
          <a:solidFill>
            <a:schemeClr val="tx2">
              <a:alpha val="99000"/>
            </a:schemeClr>
          </a:solidFill>
          <a:latin typeface="+mn-lt"/>
          <a:ea typeface="+mn-ea"/>
          <a:cs typeface="+mn-cs"/>
        </a:defRPr>
      </a:lvl4pPr>
      <a:lvl5pPr marL="1272536" indent="-247710" algn="l" defTabSz="815299" rtl="0" eaLnBrk="1" latinLnBrk="0" hangingPunct="1">
        <a:lnSpc>
          <a:spcPct val="100000"/>
        </a:lnSpc>
        <a:spcBef>
          <a:spcPts val="536"/>
        </a:spcBef>
        <a:spcAft>
          <a:spcPts val="536"/>
        </a:spcAft>
        <a:buClr>
          <a:srgbClr val="F69F1E"/>
        </a:buClr>
        <a:buSzPct val="90000"/>
        <a:buFont typeface="Arial" pitchFamily="34" charset="0"/>
        <a:buChar char="•"/>
        <a:tabLst/>
        <a:defRPr sz="1250" kern="1200">
          <a:solidFill>
            <a:schemeClr val="tx2">
              <a:alpha val="99000"/>
            </a:schemeClr>
          </a:solidFill>
          <a:latin typeface="+mn-lt"/>
          <a:ea typeface="+mn-ea"/>
          <a:cs typeface="+mn-cs"/>
        </a:defRPr>
      </a:lvl5pPr>
      <a:lvl6pPr marL="2242051" indent="-203818" algn="l" defTabSz="815299" rtl="0" eaLnBrk="1" latinLnBrk="0" hangingPunct="1">
        <a:spcBef>
          <a:spcPct val="20000"/>
        </a:spcBef>
        <a:buFont typeface="Arial" pitchFamily="34" charset="0"/>
        <a:buChar char="•"/>
        <a:defRPr sz="1813" kern="1200">
          <a:solidFill>
            <a:schemeClr val="tx1"/>
          </a:solidFill>
          <a:latin typeface="+mn-lt"/>
          <a:ea typeface="+mn-ea"/>
          <a:cs typeface="+mn-cs"/>
        </a:defRPr>
      </a:lvl6pPr>
      <a:lvl7pPr marL="2649703" indent="-203818" algn="l" defTabSz="815299" rtl="0" eaLnBrk="1" latinLnBrk="0" hangingPunct="1">
        <a:spcBef>
          <a:spcPct val="20000"/>
        </a:spcBef>
        <a:buFont typeface="Arial" pitchFamily="34" charset="0"/>
        <a:buChar char="•"/>
        <a:defRPr sz="1813" kern="1200">
          <a:solidFill>
            <a:schemeClr val="tx1"/>
          </a:solidFill>
          <a:latin typeface="+mn-lt"/>
          <a:ea typeface="+mn-ea"/>
          <a:cs typeface="+mn-cs"/>
        </a:defRPr>
      </a:lvl7pPr>
      <a:lvl8pPr marL="3057353" indent="-203818" algn="l" defTabSz="815299" rtl="0" eaLnBrk="1" latinLnBrk="0" hangingPunct="1">
        <a:spcBef>
          <a:spcPct val="20000"/>
        </a:spcBef>
        <a:buFont typeface="Arial" pitchFamily="34" charset="0"/>
        <a:buChar char="•"/>
        <a:defRPr sz="1813" kern="1200">
          <a:solidFill>
            <a:schemeClr val="tx1"/>
          </a:solidFill>
          <a:latin typeface="+mn-lt"/>
          <a:ea typeface="+mn-ea"/>
          <a:cs typeface="+mn-cs"/>
        </a:defRPr>
      </a:lvl8pPr>
      <a:lvl9pPr marL="3465006" indent="-203818" algn="l" defTabSz="815299" rtl="0" eaLnBrk="1" latinLnBrk="0" hangingPunct="1">
        <a:spcBef>
          <a:spcPct val="20000"/>
        </a:spcBef>
        <a:buFont typeface="Arial" pitchFamily="34" charset="0"/>
        <a:buChar char="•"/>
        <a:defRPr sz="1813" kern="1200">
          <a:solidFill>
            <a:schemeClr val="tx1"/>
          </a:solidFill>
          <a:latin typeface="+mn-lt"/>
          <a:ea typeface="+mn-ea"/>
          <a:cs typeface="+mn-cs"/>
        </a:defRPr>
      </a:lvl9pPr>
    </p:bodyStyle>
    <p:otherStyle>
      <a:defPPr>
        <a:defRPr lang="en-US"/>
      </a:defPPr>
      <a:lvl1pPr marL="0" algn="l" defTabSz="815299" rtl="0" eaLnBrk="1" latinLnBrk="0" hangingPunct="1">
        <a:defRPr sz="1625" kern="1200">
          <a:solidFill>
            <a:schemeClr val="tx1"/>
          </a:solidFill>
          <a:latin typeface="+mn-lt"/>
          <a:ea typeface="+mn-ea"/>
          <a:cs typeface="+mn-cs"/>
        </a:defRPr>
      </a:lvl1pPr>
      <a:lvl2pPr marL="407647" algn="l" defTabSz="815299" rtl="0" eaLnBrk="1" latinLnBrk="0" hangingPunct="1">
        <a:defRPr sz="1625" kern="1200">
          <a:solidFill>
            <a:schemeClr val="tx1"/>
          </a:solidFill>
          <a:latin typeface="+mn-lt"/>
          <a:ea typeface="+mn-ea"/>
          <a:cs typeface="+mn-cs"/>
        </a:defRPr>
      </a:lvl2pPr>
      <a:lvl3pPr marL="815299" algn="l" defTabSz="815299" rtl="0" eaLnBrk="1" latinLnBrk="0" hangingPunct="1">
        <a:defRPr sz="1625" kern="1200">
          <a:solidFill>
            <a:schemeClr val="tx1"/>
          </a:solidFill>
          <a:latin typeface="+mn-lt"/>
          <a:ea typeface="+mn-ea"/>
          <a:cs typeface="+mn-cs"/>
        </a:defRPr>
      </a:lvl3pPr>
      <a:lvl4pPr marL="1222948" algn="l" defTabSz="815299" rtl="0" eaLnBrk="1" latinLnBrk="0" hangingPunct="1">
        <a:defRPr sz="1625" kern="1200">
          <a:solidFill>
            <a:schemeClr val="tx1"/>
          </a:solidFill>
          <a:latin typeface="+mn-lt"/>
          <a:ea typeface="+mn-ea"/>
          <a:cs typeface="+mn-cs"/>
        </a:defRPr>
      </a:lvl4pPr>
      <a:lvl5pPr marL="1630598" algn="l" defTabSz="815299" rtl="0" eaLnBrk="1" latinLnBrk="0" hangingPunct="1">
        <a:defRPr sz="1625" kern="1200">
          <a:solidFill>
            <a:schemeClr val="tx1"/>
          </a:solidFill>
          <a:latin typeface="+mn-lt"/>
          <a:ea typeface="+mn-ea"/>
          <a:cs typeface="+mn-cs"/>
        </a:defRPr>
      </a:lvl5pPr>
      <a:lvl6pPr marL="2038240" algn="l" defTabSz="815299" rtl="0" eaLnBrk="1" latinLnBrk="0" hangingPunct="1">
        <a:defRPr sz="1625" kern="1200">
          <a:solidFill>
            <a:schemeClr val="tx1"/>
          </a:solidFill>
          <a:latin typeface="+mn-lt"/>
          <a:ea typeface="+mn-ea"/>
          <a:cs typeface="+mn-cs"/>
        </a:defRPr>
      </a:lvl6pPr>
      <a:lvl7pPr marL="2445885" algn="l" defTabSz="815299" rtl="0" eaLnBrk="1" latinLnBrk="0" hangingPunct="1">
        <a:defRPr sz="1625" kern="1200">
          <a:solidFill>
            <a:schemeClr val="tx1"/>
          </a:solidFill>
          <a:latin typeface="+mn-lt"/>
          <a:ea typeface="+mn-ea"/>
          <a:cs typeface="+mn-cs"/>
        </a:defRPr>
      </a:lvl7pPr>
      <a:lvl8pPr marL="2853529" algn="l" defTabSz="815299" rtl="0" eaLnBrk="1" latinLnBrk="0" hangingPunct="1">
        <a:defRPr sz="1625" kern="1200">
          <a:solidFill>
            <a:schemeClr val="tx1"/>
          </a:solidFill>
          <a:latin typeface="+mn-lt"/>
          <a:ea typeface="+mn-ea"/>
          <a:cs typeface="+mn-cs"/>
        </a:defRPr>
      </a:lvl8pPr>
      <a:lvl9pPr marL="3261191" algn="l" defTabSz="815299" rtl="0" eaLnBrk="1" latinLnBrk="0" hangingPunct="1">
        <a:defRPr sz="16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3"/>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3"/>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944811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Lst>
  <p:transition>
    <p:fade/>
  </p:transition>
  <p:hf hdr="0" ftr="0" dt="0"/>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gradFill>
            <a:gsLst>
              <a:gs pos="1250">
                <a:schemeClr val="bg2"/>
              </a:gs>
              <a:gs pos="100000">
                <a:schemeClr val="bg2"/>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bg2"/>
              </a:gs>
              <a:gs pos="100000">
                <a:schemeClr val="bg2"/>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bg2"/>
              </a:gs>
              <a:gs pos="100000">
                <a:schemeClr val="bg2"/>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3"/>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3"/>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81006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Lst>
  <p:transition>
    <p:fade/>
  </p:transition>
  <p:hf hdr="0" ftr="0" dt="0"/>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gradFill>
            <a:gsLst>
              <a:gs pos="1250">
                <a:schemeClr val="bg2"/>
              </a:gs>
              <a:gs pos="100000">
                <a:schemeClr val="bg2"/>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bg2"/>
              </a:gs>
              <a:gs pos="100000">
                <a:schemeClr val="bg2"/>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bg2"/>
              </a:gs>
              <a:gs pos="100000">
                <a:schemeClr val="bg2"/>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2"/>
            <a:ext cx="8363938"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90627" y="1447802"/>
            <a:ext cx="8366320"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895048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Lst>
  <p:transition>
    <p:fade/>
  </p:transition>
  <p:hf hdr="0" ftr="0" dt="0"/>
  <p:txStyles>
    <p:titleStyle>
      <a:lvl1pPr algn="l" defTabSz="686501" rtl="0" eaLnBrk="1" latinLnBrk="0" hangingPunct="1">
        <a:lnSpc>
          <a:spcPct val="90000"/>
        </a:lnSpc>
        <a:spcBef>
          <a:spcPct val="0"/>
        </a:spcBef>
        <a:buNone/>
        <a:defRPr lang="en-US" sz="4135" b="0" kern="1200" cap="none" spc="-75" baseline="0" dirty="0" smtClean="0">
          <a:ln w="3175">
            <a:noFill/>
          </a:ln>
          <a:solidFill>
            <a:schemeClr val="tx2">
              <a:alpha val="99000"/>
            </a:schemeClr>
          </a:solidFill>
          <a:effectLst/>
          <a:latin typeface="+mj-lt"/>
          <a:ea typeface="+mn-ea"/>
          <a:cs typeface="Arial" charset="0"/>
        </a:defRPr>
      </a:lvl1pPr>
    </p:titleStyle>
    <p:bodyStyle>
      <a:lvl1pPr marL="255065" marR="0" indent="-255065" algn="l" defTabSz="686501" rtl="0" eaLnBrk="1" fontAlgn="auto" latinLnBrk="0" hangingPunct="1">
        <a:lnSpc>
          <a:spcPct val="90000"/>
        </a:lnSpc>
        <a:spcBef>
          <a:spcPct val="20000"/>
        </a:spcBef>
        <a:spcAft>
          <a:spcPts val="0"/>
        </a:spcAft>
        <a:buClrTx/>
        <a:buSzPct val="80000"/>
        <a:buFont typeface="Arial" pitchFamily="34" charset="0"/>
        <a:buChar char="•"/>
        <a:tabLst/>
        <a:defRPr sz="2707" kern="1200" spc="-53" baseline="0">
          <a:gradFill>
            <a:gsLst>
              <a:gs pos="1250">
                <a:schemeClr val="bg2"/>
              </a:gs>
              <a:gs pos="100000">
                <a:schemeClr val="bg2"/>
              </a:gs>
            </a:gsLst>
            <a:lin ang="5400000" scaled="0"/>
          </a:gradFill>
          <a:latin typeface="+mj-lt"/>
          <a:ea typeface="+mn-ea"/>
          <a:cs typeface="+mn-cs"/>
        </a:defRPr>
      </a:lvl1pPr>
      <a:lvl2pPr marL="430273" marR="0" indent="-175208" algn="l" defTabSz="686501" rtl="0" eaLnBrk="1" fontAlgn="auto" latinLnBrk="0" hangingPunct="1">
        <a:lnSpc>
          <a:spcPct val="90000"/>
        </a:lnSpc>
        <a:spcBef>
          <a:spcPct val="20000"/>
        </a:spcBef>
        <a:spcAft>
          <a:spcPts val="0"/>
        </a:spcAft>
        <a:buClrTx/>
        <a:buSzPct val="90000"/>
        <a:buFont typeface="Wingdings" pitchFamily="2" charset="2"/>
        <a:buChar char=""/>
        <a:tabLst/>
        <a:defRPr sz="1805" kern="1200" spc="0" baseline="0">
          <a:gradFill>
            <a:gsLst>
              <a:gs pos="1250">
                <a:schemeClr val="bg2"/>
              </a:gs>
              <a:gs pos="100000">
                <a:schemeClr val="bg2"/>
              </a:gs>
            </a:gsLst>
            <a:lin ang="5400000" scaled="0"/>
          </a:gradFill>
          <a:latin typeface="+mn-lt"/>
          <a:ea typeface="+mn-ea"/>
          <a:cs typeface="+mn-cs"/>
        </a:defRPr>
      </a:lvl2pPr>
      <a:lvl3pPr marL="599521"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599521" algn="l"/>
        </a:tabLst>
        <a:defRPr sz="1805" kern="1200" spc="0" baseline="0">
          <a:gradFill>
            <a:gsLst>
              <a:gs pos="1250">
                <a:schemeClr val="bg2"/>
              </a:gs>
              <a:gs pos="100000">
                <a:schemeClr val="bg2"/>
              </a:gs>
            </a:gsLst>
            <a:lin ang="5400000" scaled="0"/>
          </a:gradFill>
          <a:latin typeface="+mn-lt"/>
          <a:ea typeface="+mn-ea"/>
          <a:cs typeface="+mn-cs"/>
        </a:defRPr>
      </a:lvl3pPr>
      <a:lvl4pPr marL="773537" marR="0" indent="-174015" algn="l" defTabSz="686501" rtl="0" eaLnBrk="1" fontAlgn="auto" latinLnBrk="0" hangingPunct="1">
        <a:lnSpc>
          <a:spcPct val="90000"/>
        </a:lnSpc>
        <a:spcBef>
          <a:spcPct val="20000"/>
        </a:spcBef>
        <a:spcAft>
          <a:spcPts val="0"/>
        </a:spcAft>
        <a:buClrTx/>
        <a:buSzPct val="90000"/>
        <a:buFont typeface="Wingdings" pitchFamily="2" charset="2"/>
        <a:buChar char=""/>
        <a:tabLst/>
        <a:defRPr sz="1504" kern="1200" spc="0" baseline="0">
          <a:gradFill>
            <a:gsLst>
              <a:gs pos="1250">
                <a:schemeClr val="bg2"/>
              </a:gs>
              <a:gs pos="100000">
                <a:schemeClr val="bg2"/>
              </a:gs>
            </a:gsLst>
            <a:lin ang="5400000" scaled="0"/>
          </a:gradFill>
          <a:latin typeface="+mn-lt"/>
          <a:ea typeface="+mn-ea"/>
          <a:cs typeface="+mn-cs"/>
        </a:defRPr>
      </a:lvl4pPr>
      <a:lvl5pPr marL="942786"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942786" algn="l"/>
        </a:tabLst>
        <a:defRPr sz="1504" kern="1200" spc="0" baseline="0">
          <a:gradFill>
            <a:gsLst>
              <a:gs pos="1250">
                <a:schemeClr val="bg2"/>
              </a:gs>
              <a:gs pos="100000">
                <a:schemeClr val="bg2"/>
              </a:gs>
            </a:gsLst>
            <a:lin ang="5400000" scaled="0"/>
          </a:gradFill>
          <a:latin typeface="+mn-lt"/>
          <a:ea typeface="+mn-ea"/>
          <a:cs typeface="+mn-cs"/>
        </a:defRPr>
      </a:lvl5pPr>
      <a:lvl6pPr marL="188787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112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4380"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17631"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6501" rtl="0" eaLnBrk="1" latinLnBrk="0" hangingPunct="1">
        <a:defRPr sz="1429" kern="1200">
          <a:solidFill>
            <a:schemeClr val="tx1"/>
          </a:solidFill>
          <a:latin typeface="+mn-lt"/>
          <a:ea typeface="+mn-ea"/>
          <a:cs typeface="+mn-cs"/>
        </a:defRPr>
      </a:lvl1pPr>
      <a:lvl2pPr marL="343251" algn="l" defTabSz="686501" rtl="0" eaLnBrk="1" latinLnBrk="0" hangingPunct="1">
        <a:defRPr sz="1429" kern="1200">
          <a:solidFill>
            <a:schemeClr val="tx1"/>
          </a:solidFill>
          <a:latin typeface="+mn-lt"/>
          <a:ea typeface="+mn-ea"/>
          <a:cs typeface="+mn-cs"/>
        </a:defRPr>
      </a:lvl2pPr>
      <a:lvl3pPr marL="686501" algn="l" defTabSz="686501" rtl="0" eaLnBrk="1" latinLnBrk="0" hangingPunct="1">
        <a:defRPr sz="1429" kern="1200">
          <a:solidFill>
            <a:schemeClr val="tx1"/>
          </a:solidFill>
          <a:latin typeface="+mn-lt"/>
          <a:ea typeface="+mn-ea"/>
          <a:cs typeface="+mn-cs"/>
        </a:defRPr>
      </a:lvl3pPr>
      <a:lvl4pPr marL="1029752" algn="l" defTabSz="686501" rtl="0" eaLnBrk="1" latinLnBrk="0" hangingPunct="1">
        <a:defRPr sz="1429" kern="1200">
          <a:solidFill>
            <a:schemeClr val="tx1"/>
          </a:solidFill>
          <a:latin typeface="+mn-lt"/>
          <a:ea typeface="+mn-ea"/>
          <a:cs typeface="+mn-cs"/>
        </a:defRPr>
      </a:lvl4pPr>
      <a:lvl5pPr marL="1373002" algn="l" defTabSz="686501" rtl="0" eaLnBrk="1" latinLnBrk="0" hangingPunct="1">
        <a:defRPr sz="1429" kern="1200">
          <a:solidFill>
            <a:schemeClr val="tx1"/>
          </a:solidFill>
          <a:latin typeface="+mn-lt"/>
          <a:ea typeface="+mn-ea"/>
          <a:cs typeface="+mn-cs"/>
        </a:defRPr>
      </a:lvl5pPr>
      <a:lvl6pPr marL="1716253" algn="l" defTabSz="686501" rtl="0" eaLnBrk="1" latinLnBrk="0" hangingPunct="1">
        <a:defRPr sz="1429" kern="1200">
          <a:solidFill>
            <a:schemeClr val="tx1"/>
          </a:solidFill>
          <a:latin typeface="+mn-lt"/>
          <a:ea typeface="+mn-ea"/>
          <a:cs typeface="+mn-cs"/>
        </a:defRPr>
      </a:lvl6pPr>
      <a:lvl7pPr marL="2059504" algn="l" defTabSz="686501" rtl="0" eaLnBrk="1" latinLnBrk="0" hangingPunct="1">
        <a:defRPr sz="1429" kern="1200">
          <a:solidFill>
            <a:schemeClr val="tx1"/>
          </a:solidFill>
          <a:latin typeface="+mn-lt"/>
          <a:ea typeface="+mn-ea"/>
          <a:cs typeface="+mn-cs"/>
        </a:defRPr>
      </a:lvl7pPr>
      <a:lvl8pPr marL="2402755" algn="l" defTabSz="686501" rtl="0" eaLnBrk="1" latinLnBrk="0" hangingPunct="1">
        <a:defRPr sz="1429" kern="1200">
          <a:solidFill>
            <a:schemeClr val="tx1"/>
          </a:solidFill>
          <a:latin typeface="+mn-lt"/>
          <a:ea typeface="+mn-ea"/>
          <a:cs typeface="+mn-cs"/>
        </a:defRPr>
      </a:lvl8pPr>
      <a:lvl9pPr marL="2746006" algn="l" defTabSz="686501" rtl="0" eaLnBrk="1" latinLnBrk="0" hangingPunct="1">
        <a:defRPr sz="142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3"/>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3"/>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44399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Lst>
  <p:transition>
    <p:fade/>
  </p:transition>
  <p:hf hdr="0" ftr="0" dt="0"/>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gradFill>
            <a:gsLst>
              <a:gs pos="1250">
                <a:schemeClr val="bg2"/>
              </a:gs>
              <a:gs pos="100000">
                <a:schemeClr val="bg2"/>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bg2"/>
              </a:gs>
              <a:gs pos="100000">
                <a:schemeClr val="bg2"/>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bg2"/>
              </a:gs>
              <a:gs pos="100000">
                <a:schemeClr val="bg2"/>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3"/>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3"/>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504381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Lst>
  <p:transition>
    <p:fade/>
  </p:transition>
  <p:hf hdr="0" ftr="0" dt="0"/>
  <p:txStyles>
    <p:title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gradFill>
            <a:gsLst>
              <a:gs pos="1250">
                <a:schemeClr val="bg2"/>
              </a:gs>
              <a:gs pos="100000">
                <a:schemeClr val="bg2"/>
              </a:gs>
            </a:gsLst>
            <a:lin ang="5400000" scaled="0"/>
          </a:gra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gradFill>
            <a:gsLst>
              <a:gs pos="1250">
                <a:schemeClr val="bg2"/>
              </a:gs>
              <a:gs pos="100000">
                <a:schemeClr val="bg2"/>
              </a:gs>
            </a:gsLst>
            <a:lin ang="5400000" scaled="0"/>
          </a:gra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gradFill>
            <a:gsLst>
              <a:gs pos="1250">
                <a:schemeClr val="bg2"/>
              </a:gs>
              <a:gs pos="100000">
                <a:schemeClr val="bg2"/>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48"/>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620545"/>
      </p:ext>
    </p:extLst>
  </p:cSld>
  <p:clrMap bg1="lt1" tx1="dk1" bg2="lt2" tx2="dk2" accent1="accent1" accent2="accent2" accent3="accent3" accent4="accent4" accent5="accent5" accent6="accent6" hlink="hlink" folHlink="folHlink"/>
  <p:sldLayoutIdLst>
    <p:sldLayoutId id="2147483809" r:id="rId1"/>
  </p:sldLayoutIdLst>
  <p:transition>
    <p:fade/>
  </p:transition>
  <p:hf hdr="0" ftr="0" dt="0"/>
  <p:txStyles>
    <p:titleStyle>
      <a:lvl1pPr algn="l" defTabSz="912998"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093" indent="-290093" algn="l" defTabSz="912998"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7484" indent="-277393" algn="l" defTabSz="912998"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7548" indent="-290093" algn="l" defTabSz="912998"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7626" indent="-290093" algn="l" defTabSz="912998"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5026" indent="-277393" algn="l" defTabSz="912998"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0719" indent="-228241" algn="l" defTabSz="9129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222" indent="-228241" algn="l" defTabSz="9129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722" indent="-228241" algn="l" defTabSz="9129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225" indent="-228241" algn="l" defTabSz="9129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998" rtl="0" eaLnBrk="1" latinLnBrk="0" hangingPunct="1">
        <a:defRPr sz="1800" kern="1200">
          <a:solidFill>
            <a:schemeClr val="tx1"/>
          </a:solidFill>
          <a:latin typeface="+mn-lt"/>
          <a:ea typeface="+mn-ea"/>
          <a:cs typeface="+mn-cs"/>
        </a:defRPr>
      </a:lvl1pPr>
      <a:lvl2pPr marL="456496" algn="l" defTabSz="912998" rtl="0" eaLnBrk="1" latinLnBrk="0" hangingPunct="1">
        <a:defRPr sz="1800" kern="1200">
          <a:solidFill>
            <a:schemeClr val="tx1"/>
          </a:solidFill>
          <a:latin typeface="+mn-lt"/>
          <a:ea typeface="+mn-ea"/>
          <a:cs typeface="+mn-cs"/>
        </a:defRPr>
      </a:lvl2pPr>
      <a:lvl3pPr marL="912998" algn="l" defTabSz="912998" rtl="0" eaLnBrk="1" latinLnBrk="0" hangingPunct="1">
        <a:defRPr sz="1800" kern="1200">
          <a:solidFill>
            <a:schemeClr val="tx1"/>
          </a:solidFill>
          <a:latin typeface="+mn-lt"/>
          <a:ea typeface="+mn-ea"/>
          <a:cs typeface="+mn-cs"/>
        </a:defRPr>
      </a:lvl3pPr>
      <a:lvl4pPr marL="1369497" algn="l" defTabSz="912998" rtl="0" eaLnBrk="1" latinLnBrk="0" hangingPunct="1">
        <a:defRPr sz="1800" kern="1200">
          <a:solidFill>
            <a:schemeClr val="tx1"/>
          </a:solidFill>
          <a:latin typeface="+mn-lt"/>
          <a:ea typeface="+mn-ea"/>
          <a:cs typeface="+mn-cs"/>
        </a:defRPr>
      </a:lvl4pPr>
      <a:lvl5pPr marL="1825997" algn="l" defTabSz="912998" rtl="0" eaLnBrk="1" latinLnBrk="0" hangingPunct="1">
        <a:defRPr sz="1800" kern="1200">
          <a:solidFill>
            <a:schemeClr val="tx1"/>
          </a:solidFill>
          <a:latin typeface="+mn-lt"/>
          <a:ea typeface="+mn-ea"/>
          <a:cs typeface="+mn-cs"/>
        </a:defRPr>
      </a:lvl5pPr>
      <a:lvl6pPr marL="2282487" algn="l" defTabSz="912998" rtl="0" eaLnBrk="1" latinLnBrk="0" hangingPunct="1">
        <a:defRPr sz="1800" kern="1200">
          <a:solidFill>
            <a:schemeClr val="tx1"/>
          </a:solidFill>
          <a:latin typeface="+mn-lt"/>
          <a:ea typeface="+mn-ea"/>
          <a:cs typeface="+mn-cs"/>
        </a:defRPr>
      </a:lvl6pPr>
      <a:lvl7pPr marL="2738980" algn="l" defTabSz="912998" rtl="0" eaLnBrk="1" latinLnBrk="0" hangingPunct="1">
        <a:defRPr sz="1800" kern="1200">
          <a:solidFill>
            <a:schemeClr val="tx1"/>
          </a:solidFill>
          <a:latin typeface="+mn-lt"/>
          <a:ea typeface="+mn-ea"/>
          <a:cs typeface="+mn-cs"/>
        </a:defRPr>
      </a:lvl7pPr>
      <a:lvl8pPr marL="3195473" algn="l" defTabSz="912998" rtl="0" eaLnBrk="1" latinLnBrk="0" hangingPunct="1">
        <a:defRPr sz="1800" kern="1200">
          <a:solidFill>
            <a:schemeClr val="tx1"/>
          </a:solidFill>
          <a:latin typeface="+mn-lt"/>
          <a:ea typeface="+mn-ea"/>
          <a:cs typeface="+mn-cs"/>
        </a:defRPr>
      </a:lvl8pPr>
      <a:lvl9pPr marL="3651988" algn="l" defTabSz="91299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70953"/>
      </p:ext>
    </p:extLst>
  </p:cSld>
  <p:clrMap bg1="dk1" tx1="lt1" bg2="dk2"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Lst>
  <p:transition>
    <p:fade/>
  </p:transition>
  <p:hf hdr="0" ftr="0" dt="0"/>
  <p:txStyles>
    <p:titleStyle>
      <a:lvl1pPr algn="l" defTabSz="686501" rtl="0" eaLnBrk="1" latinLnBrk="0" hangingPunct="1">
        <a:lnSpc>
          <a:spcPct val="90000"/>
        </a:lnSpc>
        <a:spcBef>
          <a:spcPct val="0"/>
        </a:spcBef>
        <a:buNone/>
        <a:defRPr lang="en-US" sz="4135" b="0" kern="1200" cap="none" spc="-75"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255065" marR="0" indent="-255065" algn="l" defTabSz="686501" rtl="0" eaLnBrk="1" fontAlgn="auto" latinLnBrk="0" hangingPunct="1">
        <a:lnSpc>
          <a:spcPct val="90000"/>
        </a:lnSpc>
        <a:spcBef>
          <a:spcPct val="20000"/>
        </a:spcBef>
        <a:spcAft>
          <a:spcPts val="0"/>
        </a:spcAft>
        <a:buClrTx/>
        <a:buSzPct val="90000"/>
        <a:buFont typeface="Arial" pitchFamily="34" charset="0"/>
        <a:buChar char="•"/>
        <a:tabLst/>
        <a:defRPr sz="2707" kern="1200" spc="-53" baseline="0">
          <a:gradFill>
            <a:gsLst>
              <a:gs pos="1250">
                <a:schemeClr val="tx1"/>
              </a:gs>
              <a:gs pos="100000">
                <a:schemeClr val="tx1"/>
              </a:gs>
            </a:gsLst>
            <a:lin ang="5400000" scaled="0"/>
          </a:gradFill>
          <a:latin typeface="+mj-lt"/>
          <a:ea typeface="+mn-ea"/>
          <a:cs typeface="+mn-cs"/>
        </a:defRPr>
      </a:lvl1pPr>
      <a:lvl2pPr marL="430273" marR="0" indent="-175208" algn="l" defTabSz="686501" rtl="0" eaLnBrk="1" fontAlgn="auto" latinLnBrk="0" hangingPunct="1">
        <a:lnSpc>
          <a:spcPct val="90000"/>
        </a:lnSpc>
        <a:spcBef>
          <a:spcPct val="20000"/>
        </a:spcBef>
        <a:spcAft>
          <a:spcPts val="0"/>
        </a:spcAft>
        <a:buClrTx/>
        <a:buSzPct val="90000"/>
        <a:buFont typeface="Wingdings" pitchFamily="2" charset="2"/>
        <a:buChar char=""/>
        <a:tabLst/>
        <a:defRPr sz="1805" kern="1200" spc="0" baseline="0">
          <a:gradFill>
            <a:gsLst>
              <a:gs pos="1250">
                <a:schemeClr val="tx1"/>
              </a:gs>
              <a:gs pos="100000">
                <a:schemeClr val="tx1"/>
              </a:gs>
            </a:gsLst>
            <a:lin ang="5400000" scaled="0"/>
          </a:gradFill>
          <a:latin typeface="+mn-lt"/>
          <a:ea typeface="+mn-ea"/>
          <a:cs typeface="+mn-cs"/>
        </a:defRPr>
      </a:lvl2pPr>
      <a:lvl3pPr marL="599521"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599521" algn="l"/>
        </a:tabLst>
        <a:defRPr sz="1805" kern="1200" spc="0" baseline="0">
          <a:gradFill>
            <a:gsLst>
              <a:gs pos="1250">
                <a:schemeClr val="tx1"/>
              </a:gs>
              <a:gs pos="100000">
                <a:schemeClr val="tx1"/>
              </a:gs>
            </a:gsLst>
            <a:lin ang="5400000" scaled="0"/>
          </a:gradFill>
          <a:latin typeface="+mn-lt"/>
          <a:ea typeface="+mn-ea"/>
          <a:cs typeface="+mn-cs"/>
        </a:defRPr>
      </a:lvl3pPr>
      <a:lvl4pPr marL="773537" marR="0" indent="-174015" algn="l" defTabSz="686501" rtl="0" eaLnBrk="1" fontAlgn="auto" latinLnBrk="0" hangingPunct="1">
        <a:lnSpc>
          <a:spcPct val="90000"/>
        </a:lnSpc>
        <a:spcBef>
          <a:spcPct val="20000"/>
        </a:spcBef>
        <a:spcAft>
          <a:spcPts val="0"/>
        </a:spcAft>
        <a:buClrTx/>
        <a:buSzPct val="90000"/>
        <a:buFont typeface="Wingdings" pitchFamily="2" charset="2"/>
        <a:buChar char=""/>
        <a:tabLst/>
        <a:defRPr sz="1504" kern="1200" spc="0" baseline="0">
          <a:gradFill>
            <a:gsLst>
              <a:gs pos="1250">
                <a:schemeClr val="tx1"/>
              </a:gs>
              <a:gs pos="100000">
                <a:schemeClr val="tx1"/>
              </a:gs>
            </a:gsLst>
            <a:lin ang="5400000" scaled="0"/>
          </a:gradFill>
          <a:latin typeface="+mn-lt"/>
          <a:ea typeface="+mn-ea"/>
          <a:cs typeface="+mn-cs"/>
        </a:defRPr>
      </a:lvl4pPr>
      <a:lvl5pPr marL="942786"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942786" algn="l"/>
        </a:tabLst>
        <a:defRPr sz="1504" kern="1200" spc="0" baseline="0">
          <a:gradFill>
            <a:gsLst>
              <a:gs pos="1250">
                <a:schemeClr val="tx1"/>
              </a:gs>
              <a:gs pos="100000">
                <a:schemeClr val="tx1"/>
              </a:gs>
            </a:gsLst>
            <a:lin ang="5400000" scaled="0"/>
          </a:gradFill>
          <a:latin typeface="+mn-lt"/>
          <a:ea typeface="+mn-ea"/>
          <a:cs typeface="+mn-cs"/>
        </a:defRPr>
      </a:lvl5pPr>
      <a:lvl6pPr marL="188787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112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4380"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17631"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6501" rtl="0" eaLnBrk="1" latinLnBrk="0" hangingPunct="1">
        <a:defRPr sz="1429" kern="1200">
          <a:solidFill>
            <a:schemeClr val="tx1"/>
          </a:solidFill>
          <a:latin typeface="+mn-lt"/>
          <a:ea typeface="+mn-ea"/>
          <a:cs typeface="+mn-cs"/>
        </a:defRPr>
      </a:lvl1pPr>
      <a:lvl2pPr marL="343251" algn="l" defTabSz="686501" rtl="0" eaLnBrk="1" latinLnBrk="0" hangingPunct="1">
        <a:defRPr sz="1429" kern="1200">
          <a:solidFill>
            <a:schemeClr val="tx1"/>
          </a:solidFill>
          <a:latin typeface="+mn-lt"/>
          <a:ea typeface="+mn-ea"/>
          <a:cs typeface="+mn-cs"/>
        </a:defRPr>
      </a:lvl2pPr>
      <a:lvl3pPr marL="686501" algn="l" defTabSz="686501" rtl="0" eaLnBrk="1" latinLnBrk="0" hangingPunct="1">
        <a:defRPr sz="1429" kern="1200">
          <a:solidFill>
            <a:schemeClr val="tx1"/>
          </a:solidFill>
          <a:latin typeface="+mn-lt"/>
          <a:ea typeface="+mn-ea"/>
          <a:cs typeface="+mn-cs"/>
        </a:defRPr>
      </a:lvl3pPr>
      <a:lvl4pPr marL="1029752" algn="l" defTabSz="686501" rtl="0" eaLnBrk="1" latinLnBrk="0" hangingPunct="1">
        <a:defRPr sz="1429" kern="1200">
          <a:solidFill>
            <a:schemeClr val="tx1"/>
          </a:solidFill>
          <a:latin typeface="+mn-lt"/>
          <a:ea typeface="+mn-ea"/>
          <a:cs typeface="+mn-cs"/>
        </a:defRPr>
      </a:lvl4pPr>
      <a:lvl5pPr marL="1373002" algn="l" defTabSz="686501" rtl="0" eaLnBrk="1" latinLnBrk="0" hangingPunct="1">
        <a:defRPr sz="1429" kern="1200">
          <a:solidFill>
            <a:schemeClr val="tx1"/>
          </a:solidFill>
          <a:latin typeface="+mn-lt"/>
          <a:ea typeface="+mn-ea"/>
          <a:cs typeface="+mn-cs"/>
        </a:defRPr>
      </a:lvl5pPr>
      <a:lvl6pPr marL="1716253" algn="l" defTabSz="686501" rtl="0" eaLnBrk="1" latinLnBrk="0" hangingPunct="1">
        <a:defRPr sz="1429" kern="1200">
          <a:solidFill>
            <a:schemeClr val="tx1"/>
          </a:solidFill>
          <a:latin typeface="+mn-lt"/>
          <a:ea typeface="+mn-ea"/>
          <a:cs typeface="+mn-cs"/>
        </a:defRPr>
      </a:lvl6pPr>
      <a:lvl7pPr marL="2059504" algn="l" defTabSz="686501" rtl="0" eaLnBrk="1" latinLnBrk="0" hangingPunct="1">
        <a:defRPr sz="1429" kern="1200">
          <a:solidFill>
            <a:schemeClr val="tx1"/>
          </a:solidFill>
          <a:latin typeface="+mn-lt"/>
          <a:ea typeface="+mn-ea"/>
          <a:cs typeface="+mn-cs"/>
        </a:defRPr>
      </a:lvl7pPr>
      <a:lvl8pPr marL="2402755" algn="l" defTabSz="686501" rtl="0" eaLnBrk="1" latinLnBrk="0" hangingPunct="1">
        <a:defRPr sz="1429" kern="1200">
          <a:solidFill>
            <a:schemeClr val="tx1"/>
          </a:solidFill>
          <a:latin typeface="+mn-lt"/>
          <a:ea typeface="+mn-ea"/>
          <a:cs typeface="+mn-cs"/>
        </a:defRPr>
      </a:lvl8pPr>
      <a:lvl9pPr marL="2746006" algn="l" defTabSz="686501" rtl="0" eaLnBrk="1" latinLnBrk="0" hangingPunct="1">
        <a:defRPr sz="1429"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2"/>
            <a:ext cx="8363938"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90627" y="1447802"/>
            <a:ext cx="8366320"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129020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Lst>
  <p:transition>
    <p:fade/>
  </p:transition>
  <p:hf hdr="0" ftr="0" dt="0"/>
  <p:txStyles>
    <p:titleStyle>
      <a:lvl1pPr algn="l" defTabSz="686501" rtl="0" eaLnBrk="1" latinLnBrk="0" hangingPunct="1">
        <a:lnSpc>
          <a:spcPct val="90000"/>
        </a:lnSpc>
        <a:spcBef>
          <a:spcPct val="0"/>
        </a:spcBef>
        <a:buNone/>
        <a:defRPr lang="en-US" sz="4135" b="0" kern="1200" cap="none" spc="-75" baseline="0" dirty="0" smtClean="0">
          <a:ln w="3175">
            <a:noFill/>
          </a:ln>
          <a:solidFill>
            <a:schemeClr val="tx2">
              <a:alpha val="99000"/>
            </a:schemeClr>
          </a:solidFill>
          <a:effectLst/>
          <a:latin typeface="+mj-lt"/>
          <a:ea typeface="+mn-ea"/>
          <a:cs typeface="Arial" charset="0"/>
        </a:defRPr>
      </a:lvl1pPr>
    </p:titleStyle>
    <p:bodyStyle>
      <a:lvl1pPr marL="255065" marR="0" indent="-255065" algn="l" defTabSz="686501" rtl="0" eaLnBrk="1" fontAlgn="auto" latinLnBrk="0" hangingPunct="1">
        <a:lnSpc>
          <a:spcPct val="90000"/>
        </a:lnSpc>
        <a:spcBef>
          <a:spcPct val="20000"/>
        </a:spcBef>
        <a:spcAft>
          <a:spcPts val="0"/>
        </a:spcAft>
        <a:buClrTx/>
        <a:buSzPct val="80000"/>
        <a:buFont typeface="Arial" pitchFamily="34" charset="0"/>
        <a:buChar char="•"/>
        <a:tabLst/>
        <a:defRPr sz="2707" kern="1200" spc="-53" baseline="0">
          <a:gradFill>
            <a:gsLst>
              <a:gs pos="1250">
                <a:schemeClr val="bg2"/>
              </a:gs>
              <a:gs pos="100000">
                <a:schemeClr val="bg2"/>
              </a:gs>
            </a:gsLst>
            <a:lin ang="5400000" scaled="0"/>
          </a:gradFill>
          <a:latin typeface="+mj-lt"/>
          <a:ea typeface="+mn-ea"/>
          <a:cs typeface="+mn-cs"/>
        </a:defRPr>
      </a:lvl1pPr>
      <a:lvl2pPr marL="430273" marR="0" indent="-175208" algn="l" defTabSz="686501" rtl="0" eaLnBrk="1" fontAlgn="auto" latinLnBrk="0" hangingPunct="1">
        <a:lnSpc>
          <a:spcPct val="90000"/>
        </a:lnSpc>
        <a:spcBef>
          <a:spcPct val="20000"/>
        </a:spcBef>
        <a:spcAft>
          <a:spcPts val="0"/>
        </a:spcAft>
        <a:buClrTx/>
        <a:buSzPct val="90000"/>
        <a:buFont typeface="Wingdings" pitchFamily="2" charset="2"/>
        <a:buChar char=""/>
        <a:tabLst/>
        <a:defRPr sz="1805" kern="1200" spc="0" baseline="0">
          <a:gradFill>
            <a:gsLst>
              <a:gs pos="1250">
                <a:schemeClr val="bg2"/>
              </a:gs>
              <a:gs pos="100000">
                <a:schemeClr val="bg2"/>
              </a:gs>
            </a:gsLst>
            <a:lin ang="5400000" scaled="0"/>
          </a:gradFill>
          <a:latin typeface="+mn-lt"/>
          <a:ea typeface="+mn-ea"/>
          <a:cs typeface="+mn-cs"/>
        </a:defRPr>
      </a:lvl2pPr>
      <a:lvl3pPr marL="599521"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599521" algn="l"/>
        </a:tabLst>
        <a:defRPr sz="1805" kern="1200" spc="0" baseline="0">
          <a:gradFill>
            <a:gsLst>
              <a:gs pos="1250">
                <a:schemeClr val="bg2"/>
              </a:gs>
              <a:gs pos="100000">
                <a:schemeClr val="bg2"/>
              </a:gs>
            </a:gsLst>
            <a:lin ang="5400000" scaled="0"/>
          </a:gradFill>
          <a:latin typeface="+mn-lt"/>
          <a:ea typeface="+mn-ea"/>
          <a:cs typeface="+mn-cs"/>
        </a:defRPr>
      </a:lvl3pPr>
      <a:lvl4pPr marL="773537" marR="0" indent="-174015" algn="l" defTabSz="686501" rtl="0" eaLnBrk="1" fontAlgn="auto" latinLnBrk="0" hangingPunct="1">
        <a:lnSpc>
          <a:spcPct val="90000"/>
        </a:lnSpc>
        <a:spcBef>
          <a:spcPct val="20000"/>
        </a:spcBef>
        <a:spcAft>
          <a:spcPts val="0"/>
        </a:spcAft>
        <a:buClrTx/>
        <a:buSzPct val="90000"/>
        <a:buFont typeface="Wingdings" pitchFamily="2" charset="2"/>
        <a:buChar char=""/>
        <a:tabLst/>
        <a:defRPr sz="1504" kern="1200" spc="0" baseline="0">
          <a:gradFill>
            <a:gsLst>
              <a:gs pos="1250">
                <a:schemeClr val="bg2"/>
              </a:gs>
              <a:gs pos="100000">
                <a:schemeClr val="bg2"/>
              </a:gs>
            </a:gsLst>
            <a:lin ang="5400000" scaled="0"/>
          </a:gradFill>
          <a:latin typeface="+mn-lt"/>
          <a:ea typeface="+mn-ea"/>
          <a:cs typeface="+mn-cs"/>
        </a:defRPr>
      </a:lvl4pPr>
      <a:lvl5pPr marL="942786" marR="0" indent="-169248" algn="l" defTabSz="686501" rtl="0" eaLnBrk="1" fontAlgn="auto" latinLnBrk="0" hangingPunct="1">
        <a:lnSpc>
          <a:spcPct val="90000"/>
        </a:lnSpc>
        <a:spcBef>
          <a:spcPct val="20000"/>
        </a:spcBef>
        <a:spcAft>
          <a:spcPts val="0"/>
        </a:spcAft>
        <a:buClrTx/>
        <a:buSzPct val="90000"/>
        <a:buFont typeface="Wingdings" pitchFamily="2" charset="2"/>
        <a:buChar char=""/>
        <a:tabLst>
          <a:tab pos="942786" algn="l"/>
        </a:tabLst>
        <a:defRPr sz="1504" kern="1200" spc="0" baseline="0">
          <a:gradFill>
            <a:gsLst>
              <a:gs pos="1250">
                <a:schemeClr val="bg2"/>
              </a:gs>
              <a:gs pos="100000">
                <a:schemeClr val="bg2"/>
              </a:gs>
            </a:gsLst>
            <a:lin ang="5400000" scaled="0"/>
          </a:gradFill>
          <a:latin typeface="+mn-lt"/>
          <a:ea typeface="+mn-ea"/>
          <a:cs typeface="+mn-cs"/>
        </a:defRPr>
      </a:lvl5pPr>
      <a:lvl6pPr marL="188787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1129"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4380"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17631" indent="-171626" algn="l" defTabSz="686501"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6501" rtl="0" eaLnBrk="1" latinLnBrk="0" hangingPunct="1">
        <a:defRPr sz="1429" kern="1200">
          <a:solidFill>
            <a:schemeClr val="tx1"/>
          </a:solidFill>
          <a:latin typeface="+mn-lt"/>
          <a:ea typeface="+mn-ea"/>
          <a:cs typeface="+mn-cs"/>
        </a:defRPr>
      </a:lvl1pPr>
      <a:lvl2pPr marL="343251" algn="l" defTabSz="686501" rtl="0" eaLnBrk="1" latinLnBrk="0" hangingPunct="1">
        <a:defRPr sz="1429" kern="1200">
          <a:solidFill>
            <a:schemeClr val="tx1"/>
          </a:solidFill>
          <a:latin typeface="+mn-lt"/>
          <a:ea typeface="+mn-ea"/>
          <a:cs typeface="+mn-cs"/>
        </a:defRPr>
      </a:lvl2pPr>
      <a:lvl3pPr marL="686501" algn="l" defTabSz="686501" rtl="0" eaLnBrk="1" latinLnBrk="0" hangingPunct="1">
        <a:defRPr sz="1429" kern="1200">
          <a:solidFill>
            <a:schemeClr val="tx1"/>
          </a:solidFill>
          <a:latin typeface="+mn-lt"/>
          <a:ea typeface="+mn-ea"/>
          <a:cs typeface="+mn-cs"/>
        </a:defRPr>
      </a:lvl3pPr>
      <a:lvl4pPr marL="1029752" algn="l" defTabSz="686501" rtl="0" eaLnBrk="1" latinLnBrk="0" hangingPunct="1">
        <a:defRPr sz="1429" kern="1200">
          <a:solidFill>
            <a:schemeClr val="tx1"/>
          </a:solidFill>
          <a:latin typeface="+mn-lt"/>
          <a:ea typeface="+mn-ea"/>
          <a:cs typeface="+mn-cs"/>
        </a:defRPr>
      </a:lvl4pPr>
      <a:lvl5pPr marL="1373002" algn="l" defTabSz="686501" rtl="0" eaLnBrk="1" latinLnBrk="0" hangingPunct="1">
        <a:defRPr sz="1429" kern="1200">
          <a:solidFill>
            <a:schemeClr val="tx1"/>
          </a:solidFill>
          <a:latin typeface="+mn-lt"/>
          <a:ea typeface="+mn-ea"/>
          <a:cs typeface="+mn-cs"/>
        </a:defRPr>
      </a:lvl5pPr>
      <a:lvl6pPr marL="1716253" algn="l" defTabSz="686501" rtl="0" eaLnBrk="1" latinLnBrk="0" hangingPunct="1">
        <a:defRPr sz="1429" kern="1200">
          <a:solidFill>
            <a:schemeClr val="tx1"/>
          </a:solidFill>
          <a:latin typeface="+mn-lt"/>
          <a:ea typeface="+mn-ea"/>
          <a:cs typeface="+mn-cs"/>
        </a:defRPr>
      </a:lvl6pPr>
      <a:lvl7pPr marL="2059504" algn="l" defTabSz="686501" rtl="0" eaLnBrk="1" latinLnBrk="0" hangingPunct="1">
        <a:defRPr sz="1429" kern="1200">
          <a:solidFill>
            <a:schemeClr val="tx1"/>
          </a:solidFill>
          <a:latin typeface="+mn-lt"/>
          <a:ea typeface="+mn-ea"/>
          <a:cs typeface="+mn-cs"/>
        </a:defRPr>
      </a:lvl7pPr>
      <a:lvl8pPr marL="2402755" algn="l" defTabSz="686501" rtl="0" eaLnBrk="1" latinLnBrk="0" hangingPunct="1">
        <a:defRPr sz="1429" kern="1200">
          <a:solidFill>
            <a:schemeClr val="tx1"/>
          </a:solidFill>
          <a:latin typeface="+mn-lt"/>
          <a:ea typeface="+mn-ea"/>
          <a:cs typeface="+mn-cs"/>
        </a:defRPr>
      </a:lvl8pPr>
      <a:lvl9pPr marL="2746006" algn="l" defTabSz="686501" rtl="0" eaLnBrk="1" latinLnBrk="0" hangingPunct="1">
        <a:defRPr sz="1429"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89511"/>
            <a:ext cx="874188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1" y="1189178"/>
            <a:ext cx="8740140" cy="158799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rot="5400000">
            <a:off x="7217022" y="1956576"/>
            <a:ext cx="4214127" cy="300978"/>
          </a:xfrm>
          <a:prstGeom prst="rect">
            <a:avLst/>
          </a:prstGeom>
        </p:spPr>
      </p:pic>
    </p:spTree>
    <p:extLst>
      <p:ext uri="{BB962C8B-B14F-4D97-AF65-F5344CB8AC3E}">
        <p14:creationId xmlns:p14="http://schemas.microsoft.com/office/powerpoint/2010/main" val="2842882252"/>
      </p:ext>
    </p:extLst>
  </p:cSld>
  <p:clrMap bg1="dk1" tx1="lt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0" r:id="rId16"/>
    <p:sldLayoutId id="2147484171" r:id="rId17"/>
    <p:sldLayoutId id="2147484172" r:id="rId18"/>
    <p:sldLayoutId id="2147484173" r:id="rId19"/>
    <p:sldLayoutId id="2147484174" r:id="rId20"/>
    <p:sldLayoutId id="2147484175" r:id="rId21"/>
    <p:sldLayoutId id="2147484176" r:id="rId22"/>
    <p:sldLayoutId id="2147484177" r:id="rId23"/>
    <p:sldLayoutId id="2147484178" r:id="rId24"/>
    <p:sldLayoutId id="2147484179" r:id="rId25"/>
    <p:sldLayoutId id="2147484180" r:id="rId26"/>
    <p:sldLayoutId id="2147484181" r:id="rId27"/>
    <p:sldLayoutId id="2147484182" r:id="rId28"/>
    <p:sldLayoutId id="2147484183" r:id="rId29"/>
    <p:sldLayoutId id="2147484184" r:id="rId30"/>
    <p:sldLayoutId id="2147484185" r:id="rId31"/>
    <p:sldLayoutId id="2147484186" r:id="rId32"/>
  </p:sldLayoutIdLst>
  <p:transition>
    <p:fade/>
  </p:transition>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89513"/>
            <a:ext cx="8741880" cy="899665"/>
          </a:xfrm>
          <a:prstGeom prst="rect">
            <a:avLst/>
          </a:prstGeom>
        </p:spPr>
        <p:txBody>
          <a:bodyPr vert="horz" wrap="square" lIns="146290" tIns="91432" rIns="146290" bIns="91432" rtlCol="0" anchor="t">
            <a:noAutofit/>
          </a:bodyPr>
          <a:lstStyle/>
          <a:p>
            <a:r>
              <a:rPr lang="en-US" dirty="0"/>
              <a:t>Click to edit Master title style</a:t>
            </a:r>
          </a:p>
        </p:txBody>
      </p:sp>
      <p:sp>
        <p:nvSpPr>
          <p:cNvPr id="4" name="Text Placeholder 3"/>
          <p:cNvSpPr>
            <a:spLocks noGrp="1"/>
          </p:cNvSpPr>
          <p:nvPr>
            <p:ph type="body" idx="1"/>
          </p:nvPr>
        </p:nvSpPr>
        <p:spPr>
          <a:xfrm>
            <a:off x="201933" y="1189180"/>
            <a:ext cx="8740140" cy="1687241"/>
          </a:xfrm>
          <a:prstGeom prst="rect">
            <a:avLst/>
          </a:prstGeom>
        </p:spPr>
        <p:txBody>
          <a:bodyPr vert="horz" wrap="square" lIns="146290" tIns="91432" rIns="146290" bIns="91432"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rot="5400000">
            <a:off x="7217024" y="1956578"/>
            <a:ext cx="4214127" cy="300978"/>
          </a:xfrm>
          <a:prstGeom prst="rect">
            <a:avLst/>
          </a:prstGeom>
        </p:spPr>
      </p:pic>
    </p:spTree>
    <p:extLst>
      <p:ext uri="{BB962C8B-B14F-4D97-AF65-F5344CB8AC3E}">
        <p14:creationId xmlns:p14="http://schemas.microsoft.com/office/powerpoint/2010/main" val="411550936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Lst>
  <p:transition>
    <p:fade/>
  </p:transition>
  <p:txStyles>
    <p:titleStyle>
      <a:lvl1pPr algn="l" defTabSz="685649" rtl="0" eaLnBrk="1" latinLnBrk="0" hangingPunct="1">
        <a:lnSpc>
          <a:spcPct val="90000"/>
        </a:lnSpc>
        <a:spcBef>
          <a:spcPct val="0"/>
        </a:spcBef>
        <a:buNone/>
        <a:defRPr lang="en-US" sz="3529"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063" marR="0" indent="-252063" algn="l" defTabSz="685649"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940" kern="1200" spc="0" baseline="0">
          <a:gradFill>
            <a:gsLst>
              <a:gs pos="1250">
                <a:schemeClr val="tx1"/>
              </a:gs>
              <a:gs pos="100000">
                <a:schemeClr val="tx1"/>
              </a:gs>
            </a:gsLst>
            <a:lin ang="5400000" scaled="0"/>
          </a:gradFill>
          <a:latin typeface="+mj-lt"/>
          <a:ea typeface="+mn-ea"/>
          <a:cs typeface="+mn-cs"/>
        </a:defRPr>
      </a:lvl1pPr>
      <a:lvl2pPr marL="429439" marR="0" indent="-177377" algn="l" defTabSz="685649"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2pPr>
      <a:lvl3pPr marL="588146" marR="0" indent="-168042" algn="l" defTabSz="685649"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3pPr>
      <a:lvl4pPr marL="756188" marR="0" indent="-168042" algn="l" defTabSz="685649"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471" kern="1200" spc="0" baseline="0">
          <a:gradFill>
            <a:gsLst>
              <a:gs pos="1250">
                <a:schemeClr val="tx1"/>
              </a:gs>
              <a:gs pos="100000">
                <a:schemeClr val="tx1"/>
              </a:gs>
            </a:gsLst>
            <a:lin ang="5400000" scaled="0"/>
          </a:gradFill>
          <a:latin typeface="+mn-lt"/>
          <a:ea typeface="+mn-ea"/>
          <a:cs typeface="+mn-cs"/>
        </a:defRPr>
      </a:lvl4pPr>
      <a:lvl5pPr marL="924229" marR="0" indent="-168042" algn="l" defTabSz="685649"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471" kern="1200" spc="0" baseline="0">
          <a:gradFill>
            <a:gsLst>
              <a:gs pos="1250">
                <a:schemeClr val="tx1"/>
              </a:gs>
              <a:gs pos="100000">
                <a:schemeClr val="tx1"/>
              </a:gs>
            </a:gsLst>
            <a:lin ang="5400000" scaled="0"/>
          </a:gradFill>
          <a:latin typeface="+mn-lt"/>
          <a:ea typeface="+mn-ea"/>
          <a:cs typeface="+mn-cs"/>
        </a:defRPr>
      </a:lvl5pPr>
      <a:lvl6pPr marL="1885534" indent="-171413" algn="l" defTabSz="685649"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360" indent="-171413" algn="l" defTabSz="685649"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185" indent="-171413" algn="l" defTabSz="685649"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009" indent="-171413" algn="l" defTabSz="685649"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649" rtl="0" eaLnBrk="1" latinLnBrk="0" hangingPunct="1">
        <a:defRPr sz="1324" kern="1200">
          <a:solidFill>
            <a:schemeClr val="tx1"/>
          </a:solidFill>
          <a:latin typeface="+mn-lt"/>
          <a:ea typeface="+mn-ea"/>
          <a:cs typeface="+mn-cs"/>
        </a:defRPr>
      </a:lvl1pPr>
      <a:lvl2pPr marL="342824" algn="l" defTabSz="685649" rtl="0" eaLnBrk="1" latinLnBrk="0" hangingPunct="1">
        <a:defRPr sz="1324" kern="1200">
          <a:solidFill>
            <a:schemeClr val="tx1"/>
          </a:solidFill>
          <a:latin typeface="+mn-lt"/>
          <a:ea typeface="+mn-ea"/>
          <a:cs typeface="+mn-cs"/>
        </a:defRPr>
      </a:lvl2pPr>
      <a:lvl3pPr marL="685649" algn="l" defTabSz="685649" rtl="0" eaLnBrk="1" latinLnBrk="0" hangingPunct="1">
        <a:defRPr sz="1324" kern="1200">
          <a:solidFill>
            <a:schemeClr val="tx1"/>
          </a:solidFill>
          <a:latin typeface="+mn-lt"/>
          <a:ea typeface="+mn-ea"/>
          <a:cs typeface="+mn-cs"/>
        </a:defRPr>
      </a:lvl3pPr>
      <a:lvl4pPr marL="1028473" algn="l" defTabSz="685649" rtl="0" eaLnBrk="1" latinLnBrk="0" hangingPunct="1">
        <a:defRPr sz="1324" kern="1200">
          <a:solidFill>
            <a:schemeClr val="tx1"/>
          </a:solidFill>
          <a:latin typeface="+mn-lt"/>
          <a:ea typeface="+mn-ea"/>
          <a:cs typeface="+mn-cs"/>
        </a:defRPr>
      </a:lvl4pPr>
      <a:lvl5pPr marL="1371298" algn="l" defTabSz="685649" rtl="0" eaLnBrk="1" latinLnBrk="0" hangingPunct="1">
        <a:defRPr sz="1324" kern="1200">
          <a:solidFill>
            <a:schemeClr val="tx1"/>
          </a:solidFill>
          <a:latin typeface="+mn-lt"/>
          <a:ea typeface="+mn-ea"/>
          <a:cs typeface="+mn-cs"/>
        </a:defRPr>
      </a:lvl5pPr>
      <a:lvl6pPr marL="1714123" algn="l" defTabSz="685649" rtl="0" eaLnBrk="1" latinLnBrk="0" hangingPunct="1">
        <a:defRPr sz="1324" kern="1200">
          <a:solidFill>
            <a:schemeClr val="tx1"/>
          </a:solidFill>
          <a:latin typeface="+mn-lt"/>
          <a:ea typeface="+mn-ea"/>
          <a:cs typeface="+mn-cs"/>
        </a:defRPr>
      </a:lvl6pPr>
      <a:lvl7pPr marL="2056947" algn="l" defTabSz="685649" rtl="0" eaLnBrk="1" latinLnBrk="0" hangingPunct="1">
        <a:defRPr sz="1324" kern="1200">
          <a:solidFill>
            <a:schemeClr val="tx1"/>
          </a:solidFill>
          <a:latin typeface="+mn-lt"/>
          <a:ea typeface="+mn-ea"/>
          <a:cs typeface="+mn-cs"/>
        </a:defRPr>
      </a:lvl7pPr>
      <a:lvl8pPr marL="2399771" algn="l" defTabSz="685649" rtl="0" eaLnBrk="1" latinLnBrk="0" hangingPunct="1">
        <a:defRPr sz="1324" kern="1200">
          <a:solidFill>
            <a:schemeClr val="tx1"/>
          </a:solidFill>
          <a:latin typeface="+mn-lt"/>
          <a:ea typeface="+mn-ea"/>
          <a:cs typeface="+mn-cs"/>
        </a:defRPr>
      </a:lvl8pPr>
      <a:lvl9pPr marL="2742597" algn="l" defTabSz="685649"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2"/>
            <a:ext cx="8363938"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90627" y="1447802"/>
            <a:ext cx="8366320"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2234339"/>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 id="2147484260" r:id="rId19"/>
    <p:sldLayoutId id="2147484261" r:id="rId20"/>
    <p:sldLayoutId id="2147484262" r:id="rId21"/>
    <p:sldLayoutId id="2147484263" r:id="rId22"/>
    <p:sldLayoutId id="2147484264" r:id="rId23"/>
    <p:sldLayoutId id="2147484265" r:id="rId24"/>
    <p:sldLayoutId id="2147484266" r:id="rId25"/>
    <p:sldLayoutId id="2147484267" r:id="rId26"/>
    <p:sldLayoutId id="2147484268" r:id="rId27"/>
    <p:sldLayoutId id="2147484269" r:id="rId28"/>
    <p:sldLayoutId id="2147484270" r:id="rId29"/>
    <p:sldLayoutId id="2147484271" r:id="rId30"/>
    <p:sldLayoutId id="2147484272" r:id="rId31"/>
    <p:sldLayoutId id="2147484273" r:id="rId32"/>
    <p:sldLayoutId id="2147484274" r:id="rId33"/>
    <p:sldLayoutId id="2147484275" r:id="rId34"/>
    <p:sldLayoutId id="2147484276" r:id="rId35"/>
    <p:sldLayoutId id="2147484277" r:id="rId36"/>
    <p:sldLayoutId id="2147484278" r:id="rId37"/>
    <p:sldLayoutId id="2147484279" r:id="rId38"/>
    <p:sldLayoutId id="2147484280" r:id="rId39"/>
    <p:sldLayoutId id="2147484281" r:id="rId40"/>
    <p:sldLayoutId id="2147484282" r:id="rId41"/>
    <p:sldLayoutId id="2147484283" r:id="rId42"/>
    <p:sldLayoutId id="2147484284" r:id="rId43"/>
    <p:sldLayoutId id="2147484285" r:id="rId44"/>
    <p:sldLayoutId id="2147484286" r:id="rId45"/>
    <p:sldLayoutId id="2147484287" r:id="rId46"/>
    <p:sldLayoutId id="2147484336" r:id="rId47"/>
  </p:sldLayoutIdLst>
  <p:transition>
    <p:fade/>
  </p:transition>
  <p:hf hdr="0" ftr="0" dt="0"/>
  <p:txStyles>
    <p:titleStyle>
      <a:lvl1pPr algn="l" defTabSz="685772" rtl="0" eaLnBrk="1" latinLnBrk="0" hangingPunct="1">
        <a:lnSpc>
          <a:spcPct val="90000"/>
        </a:lnSpc>
        <a:spcBef>
          <a:spcPct val="0"/>
        </a:spcBef>
        <a:buNone/>
        <a:defRPr lang="en-US" sz="4050"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794" marR="0" indent="-254794" algn="l" defTabSz="685772" rtl="0" eaLnBrk="1" fontAlgn="auto" latinLnBrk="0" hangingPunct="1">
        <a:lnSpc>
          <a:spcPct val="90000"/>
        </a:lnSpc>
        <a:spcBef>
          <a:spcPct val="20000"/>
        </a:spcBef>
        <a:spcAft>
          <a:spcPts val="0"/>
        </a:spcAft>
        <a:buClrTx/>
        <a:buSzPct val="80000"/>
        <a:buFont typeface="Arial" pitchFamily="34" charset="0"/>
        <a:buChar char="•"/>
        <a:tabLst/>
        <a:defRPr sz="2700" kern="1200" spc="-53" baseline="0">
          <a:gradFill>
            <a:gsLst>
              <a:gs pos="1250">
                <a:schemeClr val="bg2"/>
              </a:gs>
              <a:gs pos="100000">
                <a:schemeClr val="bg2"/>
              </a:gs>
            </a:gsLst>
            <a:lin ang="5400000" scaled="0"/>
          </a:gradFill>
          <a:latin typeface="+mj-lt"/>
          <a:ea typeface="+mn-ea"/>
          <a:cs typeface="+mn-cs"/>
        </a:defRPr>
      </a:lvl1pPr>
      <a:lvl2pPr marL="429816" marR="0" indent="-175022" algn="l" defTabSz="685772"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2pPr>
      <a:lvl3pPr marL="598885" marR="0" indent="-169069" algn="l" defTabSz="685772" rtl="0" eaLnBrk="1" fontAlgn="auto" latinLnBrk="0" hangingPunct="1">
        <a:lnSpc>
          <a:spcPct val="90000"/>
        </a:lnSpc>
        <a:spcBef>
          <a:spcPct val="20000"/>
        </a:spcBef>
        <a:spcAft>
          <a:spcPts val="0"/>
        </a:spcAft>
        <a:buClrTx/>
        <a:buSzPct val="90000"/>
        <a:buFont typeface="Wingdings" pitchFamily="2" charset="2"/>
        <a:buChar char=""/>
        <a:tabLst>
          <a:tab pos="598885" algn="l"/>
        </a:tabLst>
        <a:defRPr sz="1800" kern="1200" spc="0" baseline="0">
          <a:gradFill>
            <a:gsLst>
              <a:gs pos="1250">
                <a:schemeClr val="bg2"/>
              </a:gs>
              <a:gs pos="100000">
                <a:schemeClr val="bg2"/>
              </a:gs>
            </a:gsLst>
            <a:lin ang="5400000" scaled="0"/>
          </a:gradFill>
          <a:latin typeface="+mn-lt"/>
          <a:ea typeface="+mn-ea"/>
          <a:cs typeface="+mn-cs"/>
        </a:defRPr>
      </a:lvl3pPr>
      <a:lvl4pPr marL="772716" marR="0" indent="-173831" algn="l" defTabSz="685772"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gradFill>
            <a:gsLst>
              <a:gs pos="1250">
                <a:schemeClr val="bg2"/>
              </a:gs>
              <a:gs pos="100000">
                <a:schemeClr val="bg2"/>
              </a:gs>
            </a:gsLst>
            <a:lin ang="5400000" scaled="0"/>
          </a:gradFill>
          <a:latin typeface="+mn-lt"/>
          <a:ea typeface="+mn-ea"/>
          <a:cs typeface="+mn-cs"/>
        </a:defRPr>
      </a:lvl4pPr>
      <a:lvl5pPr marL="941785" marR="0" indent="-169069" algn="l" defTabSz="685772" rtl="0" eaLnBrk="1" fontAlgn="auto" latinLnBrk="0" hangingPunct="1">
        <a:lnSpc>
          <a:spcPct val="90000"/>
        </a:lnSpc>
        <a:spcBef>
          <a:spcPct val="20000"/>
        </a:spcBef>
        <a:spcAft>
          <a:spcPts val="0"/>
        </a:spcAft>
        <a:buClrTx/>
        <a:buSzPct val="90000"/>
        <a:buFont typeface="Wingdings" pitchFamily="2" charset="2"/>
        <a:buChar char=""/>
        <a:tabLst>
          <a:tab pos="941785" algn="l"/>
        </a:tabLst>
        <a:defRPr sz="1500" kern="1200" spc="0" baseline="0">
          <a:gradFill>
            <a:gsLst>
              <a:gs pos="1250">
                <a:schemeClr val="bg2"/>
              </a:gs>
              <a:gs pos="100000">
                <a:schemeClr val="bg2"/>
              </a:gs>
            </a:gsLst>
            <a:lin ang="5400000" scaled="0"/>
          </a:gradFill>
          <a:latin typeface="+mn-lt"/>
          <a:ea typeface="+mn-ea"/>
          <a:cs typeface="+mn-cs"/>
        </a:defRPr>
      </a:lvl5pPr>
      <a:lvl6pPr marL="188587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89512"/>
            <a:ext cx="874188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1" y="1189178"/>
            <a:ext cx="8740141" cy="158799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3"/>
          <a:stretch>
            <a:fillRect/>
          </a:stretch>
        </p:blipFill>
        <p:spPr>
          <a:xfrm rot="5400000">
            <a:off x="6049234" y="3100603"/>
            <a:ext cx="6858623" cy="657418"/>
          </a:xfrm>
          <a:prstGeom prst="rect">
            <a:avLst/>
          </a:prstGeom>
        </p:spPr>
      </p:pic>
    </p:spTree>
    <p:extLst>
      <p:ext uri="{BB962C8B-B14F-4D97-AF65-F5344CB8AC3E}">
        <p14:creationId xmlns:p14="http://schemas.microsoft.com/office/powerpoint/2010/main" val="3730099568"/>
      </p:ext>
    </p:extLst>
  </p:cSld>
  <p:clrMap bg1="dk1" tx1="lt1" bg2="dk2" tx2="lt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 id="2147484302" r:id="rId14"/>
    <p:sldLayoutId id="2147484303" r:id="rId15"/>
    <p:sldLayoutId id="2147484304" r:id="rId16"/>
    <p:sldLayoutId id="2147484305" r:id="rId17"/>
    <p:sldLayoutId id="2147484306" r:id="rId18"/>
    <p:sldLayoutId id="2147484307" r:id="rId19"/>
    <p:sldLayoutId id="2147484308" r:id="rId20"/>
    <p:sldLayoutId id="214748430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75" rtl="0" eaLnBrk="1" latinLnBrk="0" hangingPunct="1">
        <a:lnSpc>
          <a:spcPct val="90000"/>
        </a:lnSpc>
        <a:spcBef>
          <a:spcPct val="0"/>
        </a:spcBef>
        <a:buNone/>
        <a:defRPr lang="en-US" sz="3529"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29">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89513"/>
            <a:ext cx="874188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1" y="1189178"/>
            <a:ext cx="8740140" cy="1588127"/>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a:stretch>
            <a:fillRect/>
          </a:stretch>
        </p:blipFill>
        <p:spPr>
          <a:xfrm rot="5400000">
            <a:off x="6049234" y="3100602"/>
            <a:ext cx="6858623" cy="657418"/>
          </a:xfrm>
          <a:prstGeom prst="rect">
            <a:avLst/>
          </a:prstGeom>
        </p:spPr>
      </p:pic>
    </p:spTree>
    <p:extLst>
      <p:ext uri="{BB962C8B-B14F-4D97-AF65-F5344CB8AC3E}">
        <p14:creationId xmlns:p14="http://schemas.microsoft.com/office/powerpoint/2010/main" val="935539837"/>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30" rtl="0" eaLnBrk="1" latinLnBrk="0" hangingPunct="1">
        <a:lnSpc>
          <a:spcPct val="90000"/>
        </a:lnSpc>
        <a:spcBef>
          <a:spcPct val="0"/>
        </a:spcBef>
        <a:buNone/>
        <a:defRPr lang="en-US" sz="3528"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092" marR="0" indent="-252092" algn="l" defTabSz="685730" rtl="0" eaLnBrk="1" fontAlgn="auto" latinLnBrk="0" hangingPunct="1">
        <a:lnSpc>
          <a:spcPct val="90000"/>
        </a:lnSpc>
        <a:spcBef>
          <a:spcPct val="20000"/>
        </a:spcBef>
        <a:spcAft>
          <a:spcPts val="0"/>
        </a:spcAft>
        <a:buClrTx/>
        <a:buSzPct val="90000"/>
        <a:buFont typeface="Arial" pitchFamily="34" charset="0"/>
        <a:buChar char="•"/>
        <a:tabLst/>
        <a:defRPr sz="2940" kern="1200" spc="0" baseline="0">
          <a:gradFill>
            <a:gsLst>
              <a:gs pos="1250">
                <a:schemeClr val="tx1"/>
              </a:gs>
              <a:gs pos="100000">
                <a:schemeClr val="tx1"/>
              </a:gs>
            </a:gsLst>
            <a:lin ang="5400000" scaled="0"/>
          </a:gradFill>
          <a:latin typeface="+mj-lt"/>
          <a:ea typeface="+mn-ea"/>
          <a:cs typeface="+mn-cs"/>
        </a:defRPr>
      </a:lvl1pPr>
      <a:lvl2pPr marL="429490" marR="0" indent="-177398" algn="l" defTabSz="68573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215" marR="0" indent="-168062" algn="l" defTabSz="68573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276" marR="0" indent="-168062" algn="l" defTabSz="685730" rtl="0" eaLnBrk="1" fontAlgn="auto" latinLnBrk="0" hangingPunct="1">
        <a:lnSpc>
          <a:spcPct val="90000"/>
        </a:lnSpc>
        <a:spcBef>
          <a:spcPct val="20000"/>
        </a:spcBef>
        <a:spcAft>
          <a:spcPts val="0"/>
        </a:spcAft>
        <a:buClrTx/>
        <a:buSzPct val="90000"/>
        <a:buFont typeface="Arial" pitchFamily="34" charset="0"/>
        <a:buChar char="•"/>
        <a:tabLst/>
        <a:defRPr sz="1325" kern="1200" spc="0" baseline="0">
          <a:gradFill>
            <a:gsLst>
              <a:gs pos="1250">
                <a:schemeClr val="tx1"/>
              </a:gs>
              <a:gs pos="100000">
                <a:schemeClr val="tx1"/>
              </a:gs>
            </a:gsLst>
            <a:lin ang="5400000" scaled="0"/>
          </a:gradFill>
          <a:latin typeface="+mn-lt"/>
          <a:ea typeface="+mn-ea"/>
          <a:cs typeface="+mn-cs"/>
        </a:defRPr>
      </a:lvl4pPr>
      <a:lvl5pPr marL="924338" marR="0" indent="-168062" algn="l" defTabSz="685730" rtl="0" eaLnBrk="1" fontAlgn="auto" latinLnBrk="0" hangingPunct="1">
        <a:lnSpc>
          <a:spcPct val="90000"/>
        </a:lnSpc>
        <a:spcBef>
          <a:spcPct val="20000"/>
        </a:spcBef>
        <a:spcAft>
          <a:spcPts val="0"/>
        </a:spcAft>
        <a:buClrTx/>
        <a:buSzPct val="90000"/>
        <a:buFont typeface="Arial" pitchFamily="34" charset="0"/>
        <a:buChar char="•"/>
        <a:tabLst/>
        <a:defRPr sz="1325" kern="1200" spc="0" baseline="0">
          <a:gradFill>
            <a:gsLst>
              <a:gs pos="1250">
                <a:schemeClr val="tx1"/>
              </a:gs>
              <a:gs pos="100000">
                <a:schemeClr val="tx1"/>
              </a:gs>
            </a:gsLst>
            <a:lin ang="5400000" scaled="0"/>
          </a:gradFill>
          <a:latin typeface="+mn-lt"/>
          <a:ea typeface="+mn-ea"/>
          <a:cs typeface="+mn-cs"/>
        </a:defRPr>
      </a:lvl5pPr>
      <a:lvl6pPr marL="1885758" indent="-171434" algn="l" defTabSz="68573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624" indent="-171434" algn="l" defTabSz="68573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489" indent="-171434" algn="l" defTabSz="68573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355" indent="-171434" algn="l" defTabSz="68573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30" rtl="0" eaLnBrk="1" latinLnBrk="0" hangingPunct="1">
        <a:defRPr sz="1325" kern="1200">
          <a:solidFill>
            <a:schemeClr val="tx1"/>
          </a:solidFill>
          <a:latin typeface="+mn-lt"/>
          <a:ea typeface="+mn-ea"/>
          <a:cs typeface="+mn-cs"/>
        </a:defRPr>
      </a:lvl1pPr>
      <a:lvl2pPr marL="342866" algn="l" defTabSz="685730" rtl="0" eaLnBrk="1" latinLnBrk="0" hangingPunct="1">
        <a:defRPr sz="1325" kern="1200">
          <a:solidFill>
            <a:schemeClr val="tx1"/>
          </a:solidFill>
          <a:latin typeface="+mn-lt"/>
          <a:ea typeface="+mn-ea"/>
          <a:cs typeface="+mn-cs"/>
        </a:defRPr>
      </a:lvl2pPr>
      <a:lvl3pPr marL="685730" algn="l" defTabSz="685730" rtl="0" eaLnBrk="1" latinLnBrk="0" hangingPunct="1">
        <a:defRPr sz="1325" kern="1200">
          <a:solidFill>
            <a:schemeClr val="tx1"/>
          </a:solidFill>
          <a:latin typeface="+mn-lt"/>
          <a:ea typeface="+mn-ea"/>
          <a:cs typeface="+mn-cs"/>
        </a:defRPr>
      </a:lvl3pPr>
      <a:lvl4pPr marL="1028596" algn="l" defTabSz="685730" rtl="0" eaLnBrk="1" latinLnBrk="0" hangingPunct="1">
        <a:defRPr sz="1325" kern="1200">
          <a:solidFill>
            <a:schemeClr val="tx1"/>
          </a:solidFill>
          <a:latin typeface="+mn-lt"/>
          <a:ea typeface="+mn-ea"/>
          <a:cs typeface="+mn-cs"/>
        </a:defRPr>
      </a:lvl4pPr>
      <a:lvl5pPr marL="1371460" algn="l" defTabSz="685730" rtl="0" eaLnBrk="1" latinLnBrk="0" hangingPunct="1">
        <a:defRPr sz="1325" kern="1200">
          <a:solidFill>
            <a:schemeClr val="tx1"/>
          </a:solidFill>
          <a:latin typeface="+mn-lt"/>
          <a:ea typeface="+mn-ea"/>
          <a:cs typeface="+mn-cs"/>
        </a:defRPr>
      </a:lvl5pPr>
      <a:lvl6pPr marL="1714327" algn="l" defTabSz="685730" rtl="0" eaLnBrk="1" latinLnBrk="0" hangingPunct="1">
        <a:defRPr sz="1325" kern="1200">
          <a:solidFill>
            <a:schemeClr val="tx1"/>
          </a:solidFill>
          <a:latin typeface="+mn-lt"/>
          <a:ea typeface="+mn-ea"/>
          <a:cs typeface="+mn-cs"/>
        </a:defRPr>
      </a:lvl6pPr>
      <a:lvl7pPr marL="2057192" algn="l" defTabSz="685730" rtl="0" eaLnBrk="1" latinLnBrk="0" hangingPunct="1">
        <a:defRPr sz="1325" kern="1200">
          <a:solidFill>
            <a:schemeClr val="tx1"/>
          </a:solidFill>
          <a:latin typeface="+mn-lt"/>
          <a:ea typeface="+mn-ea"/>
          <a:cs typeface="+mn-cs"/>
        </a:defRPr>
      </a:lvl7pPr>
      <a:lvl8pPr marL="2400056" algn="l" defTabSz="685730" rtl="0" eaLnBrk="1" latinLnBrk="0" hangingPunct="1">
        <a:defRPr sz="1325" kern="1200">
          <a:solidFill>
            <a:schemeClr val="tx1"/>
          </a:solidFill>
          <a:latin typeface="+mn-lt"/>
          <a:ea typeface="+mn-ea"/>
          <a:cs typeface="+mn-cs"/>
        </a:defRPr>
      </a:lvl8pPr>
      <a:lvl9pPr marL="2742923" algn="l" defTabSz="685730" rtl="0" eaLnBrk="1" latinLnBrk="0" hangingPunct="1">
        <a:defRPr sz="132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45"/>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660072"/>
      </p:ext>
    </p:extLst>
  </p:cSld>
  <p:clrMap bg1="lt1" tx1="dk1" bg2="lt2" tx2="dk2" accent1="accent1" accent2="accent2" accent3="accent3" accent4="accent4" accent5="accent5" accent6="accent6" hlink="hlink" folHlink="folHlink"/>
  <p:sldLayoutIdLst>
    <p:sldLayoutId id="2147483813" r:id="rId1"/>
  </p:sldLayoutIdLst>
  <p:transition>
    <p:fade/>
  </p:transition>
  <p:hf hdr="0" ftr="0" dt="0"/>
  <p:txStyles>
    <p:titleStyle>
      <a:lvl1pPr algn="l" defTabSz="913135"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135" indent="-290135" algn="l" defTabSz="913135"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7568" indent="-277435" algn="l" defTabSz="913135"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7677" indent="-290135" algn="l" defTabSz="913135"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7798" indent="-290135" algn="l" defTabSz="913135"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5240" indent="-277435" algn="l" defTabSz="913135"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1097" indent="-228276" algn="l" defTabSz="9131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68" indent="-228276" algn="l" defTabSz="9131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235" indent="-228276" algn="l" defTabSz="9131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807" indent="-228276" algn="l" defTabSz="9131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35" rtl="0" eaLnBrk="1" latinLnBrk="0" hangingPunct="1">
        <a:defRPr sz="1800" kern="1200">
          <a:solidFill>
            <a:schemeClr val="tx1"/>
          </a:solidFill>
          <a:latin typeface="+mn-lt"/>
          <a:ea typeface="+mn-ea"/>
          <a:cs typeface="+mn-cs"/>
        </a:defRPr>
      </a:lvl1pPr>
      <a:lvl2pPr marL="456565" algn="l" defTabSz="913135" rtl="0" eaLnBrk="1" latinLnBrk="0" hangingPunct="1">
        <a:defRPr sz="1800" kern="1200">
          <a:solidFill>
            <a:schemeClr val="tx1"/>
          </a:solidFill>
          <a:latin typeface="+mn-lt"/>
          <a:ea typeface="+mn-ea"/>
          <a:cs typeface="+mn-cs"/>
        </a:defRPr>
      </a:lvl2pPr>
      <a:lvl3pPr marL="913135" algn="l" defTabSz="913135" rtl="0" eaLnBrk="1" latinLnBrk="0" hangingPunct="1">
        <a:defRPr sz="1800" kern="1200">
          <a:solidFill>
            <a:schemeClr val="tx1"/>
          </a:solidFill>
          <a:latin typeface="+mn-lt"/>
          <a:ea typeface="+mn-ea"/>
          <a:cs typeface="+mn-cs"/>
        </a:defRPr>
      </a:lvl3pPr>
      <a:lvl4pPr marL="1369701" algn="l" defTabSz="913135" rtl="0" eaLnBrk="1" latinLnBrk="0" hangingPunct="1">
        <a:defRPr sz="1800" kern="1200">
          <a:solidFill>
            <a:schemeClr val="tx1"/>
          </a:solidFill>
          <a:latin typeface="+mn-lt"/>
          <a:ea typeface="+mn-ea"/>
          <a:cs typeface="+mn-cs"/>
        </a:defRPr>
      </a:lvl4pPr>
      <a:lvl5pPr marL="1826270" algn="l" defTabSz="913135" rtl="0" eaLnBrk="1" latinLnBrk="0" hangingPunct="1">
        <a:defRPr sz="1800" kern="1200">
          <a:solidFill>
            <a:schemeClr val="tx1"/>
          </a:solidFill>
          <a:latin typeface="+mn-lt"/>
          <a:ea typeface="+mn-ea"/>
          <a:cs typeface="+mn-cs"/>
        </a:defRPr>
      </a:lvl5pPr>
      <a:lvl6pPr marL="2282829" algn="l" defTabSz="913135" rtl="0" eaLnBrk="1" latinLnBrk="0" hangingPunct="1">
        <a:defRPr sz="1800" kern="1200">
          <a:solidFill>
            <a:schemeClr val="tx1"/>
          </a:solidFill>
          <a:latin typeface="+mn-lt"/>
          <a:ea typeface="+mn-ea"/>
          <a:cs typeface="+mn-cs"/>
        </a:defRPr>
      </a:lvl6pPr>
      <a:lvl7pPr marL="2739391" algn="l" defTabSz="913135" rtl="0" eaLnBrk="1" latinLnBrk="0" hangingPunct="1">
        <a:defRPr sz="1800" kern="1200">
          <a:solidFill>
            <a:schemeClr val="tx1"/>
          </a:solidFill>
          <a:latin typeface="+mn-lt"/>
          <a:ea typeface="+mn-ea"/>
          <a:cs typeface="+mn-cs"/>
        </a:defRPr>
      </a:lvl7pPr>
      <a:lvl8pPr marL="3195953" algn="l" defTabSz="913135" rtl="0" eaLnBrk="1" latinLnBrk="0" hangingPunct="1">
        <a:defRPr sz="1800" kern="1200">
          <a:solidFill>
            <a:schemeClr val="tx1"/>
          </a:solidFill>
          <a:latin typeface="+mn-lt"/>
          <a:ea typeface="+mn-ea"/>
          <a:cs typeface="+mn-cs"/>
        </a:defRPr>
      </a:lvl8pPr>
      <a:lvl9pPr marL="3652534" algn="l" defTabSz="91313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42"/>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065839"/>
      </p:ext>
    </p:extLst>
  </p:cSld>
  <p:clrMap bg1="lt1" tx1="dk1" bg2="lt2" tx2="dk2" accent1="accent1" accent2="accent2" accent3="accent3" accent4="accent4" accent5="accent5" accent6="accent6" hlink="hlink" folHlink="folHlink"/>
  <p:sldLayoutIdLst>
    <p:sldLayoutId id="2147483817" r:id="rId1"/>
    <p:sldLayoutId id="2147483819" r:id="rId2"/>
  </p:sldLayoutIdLst>
  <p:transition>
    <p:fade/>
  </p:transition>
  <p:hf hdr="0" ftr="0" dt="0"/>
  <p:txStyles>
    <p:titleStyle>
      <a:lvl1pPr algn="l" defTabSz="913271"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177" indent="-290177" algn="l" defTabSz="913271"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7652" indent="-277477" algn="l" defTabSz="913271"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7806" indent="-290177" algn="l" defTabSz="913271"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7970" indent="-290177" algn="l" defTabSz="913271"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5453" indent="-277477" algn="l" defTabSz="913271"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1475" indent="-228311" algn="l" defTabSz="9132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13" indent="-228311" algn="l" defTabSz="9132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48" indent="-228311" algn="l" defTabSz="9132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89" indent="-228311" algn="l" defTabSz="9132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71" rtl="0" eaLnBrk="1" latinLnBrk="0" hangingPunct="1">
        <a:defRPr sz="1800" kern="1200">
          <a:solidFill>
            <a:schemeClr val="tx1"/>
          </a:solidFill>
          <a:latin typeface="+mn-lt"/>
          <a:ea typeface="+mn-ea"/>
          <a:cs typeface="+mn-cs"/>
        </a:defRPr>
      </a:lvl1pPr>
      <a:lvl2pPr marL="456633" algn="l" defTabSz="913271" rtl="0" eaLnBrk="1" latinLnBrk="0" hangingPunct="1">
        <a:defRPr sz="1800" kern="1200">
          <a:solidFill>
            <a:schemeClr val="tx1"/>
          </a:solidFill>
          <a:latin typeface="+mn-lt"/>
          <a:ea typeface="+mn-ea"/>
          <a:cs typeface="+mn-cs"/>
        </a:defRPr>
      </a:lvl2pPr>
      <a:lvl3pPr marL="913271" algn="l" defTabSz="913271" rtl="0" eaLnBrk="1" latinLnBrk="0" hangingPunct="1">
        <a:defRPr sz="1800" kern="1200">
          <a:solidFill>
            <a:schemeClr val="tx1"/>
          </a:solidFill>
          <a:latin typeface="+mn-lt"/>
          <a:ea typeface="+mn-ea"/>
          <a:cs typeface="+mn-cs"/>
        </a:defRPr>
      </a:lvl3pPr>
      <a:lvl4pPr marL="1369906" algn="l" defTabSz="913271" rtl="0" eaLnBrk="1" latinLnBrk="0" hangingPunct="1">
        <a:defRPr sz="1800" kern="1200">
          <a:solidFill>
            <a:schemeClr val="tx1"/>
          </a:solidFill>
          <a:latin typeface="+mn-lt"/>
          <a:ea typeface="+mn-ea"/>
          <a:cs typeface="+mn-cs"/>
        </a:defRPr>
      </a:lvl4pPr>
      <a:lvl5pPr marL="1826543" algn="l" defTabSz="913271" rtl="0" eaLnBrk="1" latinLnBrk="0" hangingPunct="1">
        <a:defRPr sz="1800" kern="1200">
          <a:solidFill>
            <a:schemeClr val="tx1"/>
          </a:solidFill>
          <a:latin typeface="+mn-lt"/>
          <a:ea typeface="+mn-ea"/>
          <a:cs typeface="+mn-cs"/>
        </a:defRPr>
      </a:lvl5pPr>
      <a:lvl6pPr marL="2283171" algn="l" defTabSz="913271" rtl="0" eaLnBrk="1" latinLnBrk="0" hangingPunct="1">
        <a:defRPr sz="1800" kern="1200">
          <a:solidFill>
            <a:schemeClr val="tx1"/>
          </a:solidFill>
          <a:latin typeface="+mn-lt"/>
          <a:ea typeface="+mn-ea"/>
          <a:cs typeface="+mn-cs"/>
        </a:defRPr>
      </a:lvl6pPr>
      <a:lvl7pPr marL="2739802" algn="l" defTabSz="913271" rtl="0" eaLnBrk="1" latinLnBrk="0" hangingPunct="1">
        <a:defRPr sz="1800" kern="1200">
          <a:solidFill>
            <a:schemeClr val="tx1"/>
          </a:solidFill>
          <a:latin typeface="+mn-lt"/>
          <a:ea typeface="+mn-ea"/>
          <a:cs typeface="+mn-cs"/>
        </a:defRPr>
      </a:lvl7pPr>
      <a:lvl8pPr marL="3196432" algn="l" defTabSz="913271" rtl="0" eaLnBrk="1" latinLnBrk="0" hangingPunct="1">
        <a:defRPr sz="1800" kern="1200">
          <a:solidFill>
            <a:schemeClr val="tx1"/>
          </a:solidFill>
          <a:latin typeface="+mn-lt"/>
          <a:ea typeface="+mn-ea"/>
          <a:cs typeface="+mn-cs"/>
        </a:defRPr>
      </a:lvl8pPr>
      <a:lvl9pPr marL="3653080" algn="l" defTabSz="91327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38"/>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065839"/>
      </p:ext>
    </p:extLst>
  </p:cSld>
  <p:clrMap bg1="lt1" tx1="dk1" bg2="lt2" tx2="dk2" accent1="accent1" accent2="accent2" accent3="accent3" accent4="accent4" accent5="accent5" accent6="accent6" hlink="hlink" folHlink="folHlink"/>
  <p:sldLayoutIdLst>
    <p:sldLayoutId id="2147483821" r:id="rId1"/>
    <p:sldLayoutId id="2147483823" r:id="rId2"/>
  </p:sldLayoutIdLst>
  <p:transition>
    <p:fade/>
  </p:transition>
  <p:hf hdr="0" ftr="0" dt="0"/>
  <p:txStyles>
    <p:titleStyle>
      <a:lvl1pPr algn="l" defTabSz="913453"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233" indent="-290233" algn="l" defTabSz="913453"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7764" indent="-277533" algn="l" defTabSz="913453"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7978" indent="-290233" algn="l" defTabSz="913453"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8200" indent="-290233" algn="l" defTabSz="913453"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5738" indent="-277533" algn="l" defTabSz="913453"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1979" indent="-228358"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06" indent="-228358"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34" indent="-228358"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65" indent="-228358" algn="l" defTabSz="913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4"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79" algn="l" defTabSz="913453" rtl="0" eaLnBrk="1" latinLnBrk="0" hangingPunct="1">
        <a:defRPr sz="1800" kern="1200">
          <a:solidFill>
            <a:schemeClr val="tx1"/>
          </a:solidFill>
          <a:latin typeface="+mn-lt"/>
          <a:ea typeface="+mn-ea"/>
          <a:cs typeface="+mn-cs"/>
        </a:defRPr>
      </a:lvl4pPr>
      <a:lvl5pPr marL="1826907" algn="l" defTabSz="913453" rtl="0" eaLnBrk="1" latinLnBrk="0" hangingPunct="1">
        <a:defRPr sz="1800" kern="1200">
          <a:solidFill>
            <a:schemeClr val="tx1"/>
          </a:solidFill>
          <a:latin typeface="+mn-lt"/>
          <a:ea typeface="+mn-ea"/>
          <a:cs typeface="+mn-cs"/>
        </a:defRPr>
      </a:lvl5pPr>
      <a:lvl6pPr marL="2283627" algn="l" defTabSz="913453" rtl="0" eaLnBrk="1" latinLnBrk="0" hangingPunct="1">
        <a:defRPr sz="1800" kern="1200">
          <a:solidFill>
            <a:schemeClr val="tx1"/>
          </a:solidFill>
          <a:latin typeface="+mn-lt"/>
          <a:ea typeface="+mn-ea"/>
          <a:cs typeface="+mn-cs"/>
        </a:defRPr>
      </a:lvl6pPr>
      <a:lvl7pPr marL="2740350" algn="l" defTabSz="913453" rtl="0" eaLnBrk="1" latinLnBrk="0" hangingPunct="1">
        <a:defRPr sz="1800" kern="1200">
          <a:solidFill>
            <a:schemeClr val="tx1"/>
          </a:solidFill>
          <a:latin typeface="+mn-lt"/>
          <a:ea typeface="+mn-ea"/>
          <a:cs typeface="+mn-cs"/>
        </a:defRPr>
      </a:lvl7pPr>
      <a:lvl8pPr marL="3197072" algn="l" defTabSz="913453" rtl="0" eaLnBrk="1" latinLnBrk="0" hangingPunct="1">
        <a:defRPr sz="1800" kern="1200">
          <a:solidFill>
            <a:schemeClr val="tx1"/>
          </a:solidFill>
          <a:latin typeface="+mn-lt"/>
          <a:ea typeface="+mn-ea"/>
          <a:cs typeface="+mn-cs"/>
        </a:defRPr>
      </a:lvl8pPr>
      <a:lvl9pPr marL="3653808" algn="l" defTabSz="9134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32"/>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6240"/>
      </p:ext>
    </p:extLst>
  </p:cSld>
  <p:clrMap bg1="lt1" tx1="dk1" bg2="lt2" tx2="dk2" accent1="accent1" accent2="accent2" accent3="accent3" accent4="accent4" accent5="accent5" accent6="accent6" hlink="hlink" folHlink="folHlink"/>
  <p:sldLayoutIdLst>
    <p:sldLayoutId id="2147483825" r:id="rId1"/>
    <p:sldLayoutId id="2147483827" r:id="rId2"/>
  </p:sldLayoutIdLst>
  <p:transition>
    <p:fade/>
  </p:transition>
  <p:hf hdr="0" ftr="0" dt="0"/>
  <p:txStyles>
    <p:titleStyle>
      <a:lvl1pPr algn="l" defTabSz="913726"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317" indent="-290317" algn="l" defTabSz="913726"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7932" indent="-277617" algn="l" defTabSz="913726"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236" indent="-290317" algn="l" defTabSz="913726"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8544" indent="-290317" algn="l" defTabSz="913726"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6165" indent="-277617" algn="l" defTabSz="913726"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2735" indent="-228428" algn="l" defTabSz="9137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99" indent="-228428" algn="l" defTabSz="9137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63" indent="-228428" algn="l" defTabSz="9137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29" indent="-228428" algn="l" defTabSz="9137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26" rtl="0" eaLnBrk="1" latinLnBrk="0" hangingPunct="1">
        <a:defRPr sz="1800" kern="1200">
          <a:solidFill>
            <a:schemeClr val="tx1"/>
          </a:solidFill>
          <a:latin typeface="+mn-lt"/>
          <a:ea typeface="+mn-ea"/>
          <a:cs typeface="+mn-cs"/>
        </a:defRPr>
      </a:lvl1pPr>
      <a:lvl2pPr marL="456860" algn="l" defTabSz="913726" rtl="0" eaLnBrk="1" latinLnBrk="0" hangingPunct="1">
        <a:defRPr sz="1800" kern="1200">
          <a:solidFill>
            <a:schemeClr val="tx1"/>
          </a:solidFill>
          <a:latin typeface="+mn-lt"/>
          <a:ea typeface="+mn-ea"/>
          <a:cs typeface="+mn-cs"/>
        </a:defRPr>
      </a:lvl2pPr>
      <a:lvl3pPr marL="913726" algn="l" defTabSz="913726" rtl="0" eaLnBrk="1" latinLnBrk="0" hangingPunct="1">
        <a:defRPr sz="1800" kern="1200">
          <a:solidFill>
            <a:schemeClr val="tx1"/>
          </a:solidFill>
          <a:latin typeface="+mn-lt"/>
          <a:ea typeface="+mn-ea"/>
          <a:cs typeface="+mn-cs"/>
        </a:defRPr>
      </a:lvl3pPr>
      <a:lvl4pPr marL="1370589" algn="l" defTabSz="913726" rtl="0" eaLnBrk="1" latinLnBrk="0" hangingPunct="1">
        <a:defRPr sz="1800" kern="1200">
          <a:solidFill>
            <a:schemeClr val="tx1"/>
          </a:solidFill>
          <a:latin typeface="+mn-lt"/>
          <a:ea typeface="+mn-ea"/>
          <a:cs typeface="+mn-cs"/>
        </a:defRPr>
      </a:lvl4pPr>
      <a:lvl5pPr marL="1827453" algn="l" defTabSz="913726" rtl="0" eaLnBrk="1" latinLnBrk="0" hangingPunct="1">
        <a:defRPr sz="1800" kern="1200">
          <a:solidFill>
            <a:schemeClr val="tx1"/>
          </a:solidFill>
          <a:latin typeface="+mn-lt"/>
          <a:ea typeface="+mn-ea"/>
          <a:cs typeface="+mn-cs"/>
        </a:defRPr>
      </a:lvl5pPr>
      <a:lvl6pPr marL="2284311" algn="l" defTabSz="913726" rtl="0" eaLnBrk="1" latinLnBrk="0" hangingPunct="1">
        <a:defRPr sz="1800" kern="1200">
          <a:solidFill>
            <a:schemeClr val="tx1"/>
          </a:solidFill>
          <a:latin typeface="+mn-lt"/>
          <a:ea typeface="+mn-ea"/>
          <a:cs typeface="+mn-cs"/>
        </a:defRPr>
      </a:lvl6pPr>
      <a:lvl7pPr marL="2741172" algn="l" defTabSz="913726" rtl="0" eaLnBrk="1" latinLnBrk="0" hangingPunct="1">
        <a:defRPr sz="1800" kern="1200">
          <a:solidFill>
            <a:schemeClr val="tx1"/>
          </a:solidFill>
          <a:latin typeface="+mn-lt"/>
          <a:ea typeface="+mn-ea"/>
          <a:cs typeface="+mn-cs"/>
        </a:defRPr>
      </a:lvl7pPr>
      <a:lvl8pPr marL="3198032" algn="l" defTabSz="913726" rtl="0" eaLnBrk="1" latinLnBrk="0" hangingPunct="1">
        <a:defRPr sz="1800" kern="1200">
          <a:solidFill>
            <a:schemeClr val="tx1"/>
          </a:solidFill>
          <a:latin typeface="+mn-lt"/>
          <a:ea typeface="+mn-ea"/>
          <a:cs typeface="+mn-cs"/>
        </a:defRPr>
      </a:lvl8pPr>
      <a:lvl9pPr marL="3654900" algn="l" defTabSz="9137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1009" y="436417"/>
            <a:ext cx="8229600" cy="4431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81011" y="1198426"/>
            <a:ext cx="8229600" cy="187743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039704"/>
      </p:ext>
    </p:extLst>
  </p:cSld>
  <p:clrMap bg1="lt1" tx1="dk1" bg2="lt2" tx2="dk2" accent1="accent1" accent2="accent2" accent3="accent3" accent4="accent4" accent5="accent5" accent6="accent6" hlink="hlink" folHlink="folHlink"/>
  <p:sldLayoutIdLst>
    <p:sldLayoutId id="2147483829" r:id="rId1"/>
  </p:sldLayoutIdLst>
  <p:transition>
    <p:fade/>
  </p:transition>
  <p:hf hdr="0" ftr="0" dt="0"/>
  <p:txStyles>
    <p:titleStyle>
      <a:lvl1pPr algn="l" defTabSz="913999" rtl="0" eaLnBrk="1" latinLnBrk="0" hangingPunct="1">
        <a:lnSpc>
          <a:spcPct val="90000"/>
        </a:lnSpc>
        <a:spcBef>
          <a:spcPct val="0"/>
        </a:spcBef>
        <a:buNone/>
        <a:defRPr lang="en-US" sz="3200" b="0" kern="1200" cap="none" spc="-100" baseline="0" dirty="0" smtClean="0">
          <a:ln w="3175">
            <a:noFill/>
          </a:ln>
          <a:solidFill>
            <a:srgbClr val="EE7816">
              <a:alpha val="99000"/>
            </a:srgbClr>
          </a:solidFill>
          <a:effectLst/>
          <a:latin typeface="+mj-lt"/>
          <a:ea typeface="+mn-ea"/>
          <a:cs typeface="Arial" charset="0"/>
        </a:defRPr>
      </a:lvl1pPr>
    </p:titleStyle>
    <p:bodyStyle>
      <a:lvl1pPr marL="290401" indent="-290401" algn="l" defTabSz="913999" rtl="0" eaLnBrk="1" latinLnBrk="0" hangingPunct="1">
        <a:lnSpc>
          <a:spcPct val="100000"/>
        </a:lnSpc>
        <a:spcBef>
          <a:spcPts val="600"/>
        </a:spcBef>
        <a:spcAft>
          <a:spcPts val="600"/>
        </a:spcAft>
        <a:buClr>
          <a:srgbClr val="F69F1E"/>
        </a:buClr>
        <a:buSzPct val="90000"/>
        <a:buFont typeface="Arial" pitchFamily="34" charset="0"/>
        <a:buChar char="•"/>
        <a:defRPr sz="2000" kern="1200">
          <a:solidFill>
            <a:schemeClr val="tx2">
              <a:alpha val="99000"/>
            </a:schemeClr>
          </a:solidFill>
          <a:latin typeface="+mn-lt"/>
          <a:ea typeface="+mn-ea"/>
          <a:cs typeface="+mn-cs"/>
        </a:defRPr>
      </a:lvl1pPr>
      <a:lvl2pPr marL="568100" indent="-277701" algn="l" defTabSz="913999" rtl="0" eaLnBrk="1" latinLnBrk="0" hangingPunct="1">
        <a:lnSpc>
          <a:spcPct val="100000"/>
        </a:lnSpc>
        <a:spcBef>
          <a:spcPts val="600"/>
        </a:spcBef>
        <a:spcAft>
          <a:spcPts val="600"/>
        </a:spcAft>
        <a:buClr>
          <a:srgbClr val="F69F1E"/>
        </a:buClr>
        <a:buSzPct val="90000"/>
        <a:buFont typeface="Arial" pitchFamily="34" charset="0"/>
        <a:buChar char="•"/>
        <a:defRPr sz="1800" kern="1200">
          <a:solidFill>
            <a:schemeClr val="tx2">
              <a:alpha val="99000"/>
            </a:schemeClr>
          </a:solidFill>
          <a:latin typeface="+mn-lt"/>
          <a:ea typeface="+mn-ea"/>
          <a:cs typeface="+mn-cs"/>
        </a:defRPr>
      </a:lvl2pPr>
      <a:lvl3pPr marL="858494" indent="-290401" algn="l" defTabSz="913999" rtl="0" eaLnBrk="1" latinLnBrk="0" hangingPunct="1">
        <a:lnSpc>
          <a:spcPct val="100000"/>
        </a:lnSpc>
        <a:spcBef>
          <a:spcPts val="600"/>
        </a:spcBef>
        <a:spcAft>
          <a:spcPts val="600"/>
        </a:spcAft>
        <a:buClr>
          <a:srgbClr val="F69F1E"/>
        </a:buClr>
        <a:buSzPct val="90000"/>
        <a:buFont typeface="Arial" pitchFamily="34" charset="0"/>
        <a:buChar char="•"/>
        <a:defRPr sz="1600" kern="1200">
          <a:solidFill>
            <a:schemeClr val="tx2">
              <a:alpha val="99000"/>
            </a:schemeClr>
          </a:solidFill>
          <a:latin typeface="+mn-lt"/>
          <a:ea typeface="+mn-ea"/>
          <a:cs typeface="+mn-cs"/>
        </a:defRPr>
      </a:lvl3pPr>
      <a:lvl4pPr marL="1148888" indent="-290401" algn="l" defTabSz="913999" rtl="0" eaLnBrk="1" latinLnBrk="0" hangingPunct="1">
        <a:lnSpc>
          <a:spcPct val="100000"/>
        </a:lnSpc>
        <a:spcBef>
          <a:spcPts val="600"/>
        </a:spcBef>
        <a:spcAft>
          <a:spcPts val="600"/>
        </a:spcAft>
        <a:buClr>
          <a:srgbClr val="F69F1E"/>
        </a:buClr>
        <a:buSzPct val="90000"/>
        <a:buFont typeface="Arial" pitchFamily="34" charset="0"/>
        <a:buChar char="•"/>
        <a:defRPr sz="1400" kern="1200">
          <a:solidFill>
            <a:schemeClr val="tx2">
              <a:alpha val="99000"/>
            </a:schemeClr>
          </a:solidFill>
          <a:latin typeface="+mn-lt"/>
          <a:ea typeface="+mn-ea"/>
          <a:cs typeface="+mn-cs"/>
        </a:defRPr>
      </a:lvl4pPr>
      <a:lvl5pPr marL="1426592" indent="-277701" algn="l" defTabSz="913999" rtl="0" eaLnBrk="1" latinLnBrk="0" hangingPunct="1">
        <a:lnSpc>
          <a:spcPct val="100000"/>
        </a:lnSpc>
        <a:spcBef>
          <a:spcPts val="600"/>
        </a:spcBef>
        <a:spcAft>
          <a:spcPts val="600"/>
        </a:spcAft>
        <a:buClr>
          <a:srgbClr val="F69F1E"/>
        </a:buClr>
        <a:buSzPct val="90000"/>
        <a:buFont typeface="Arial" pitchFamily="34" charset="0"/>
        <a:buChar char="•"/>
        <a:tabLst/>
        <a:defRPr sz="1400" kern="1200">
          <a:solidFill>
            <a:schemeClr val="tx2">
              <a:alpha val="99000"/>
            </a:schemeClr>
          </a:solidFill>
          <a:latin typeface="+mn-lt"/>
          <a:ea typeface="+mn-ea"/>
          <a:cs typeface="+mn-cs"/>
        </a:defRPr>
      </a:lvl5pPr>
      <a:lvl6pPr marL="2513491" indent="-228498" algn="l" defTabSz="9139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91" indent="-228498" algn="l" defTabSz="9139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92" indent="-228498" algn="l" defTabSz="9139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93" indent="-228498" algn="l" defTabSz="9139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99" rtl="0" eaLnBrk="1" latinLnBrk="0" hangingPunct="1">
        <a:defRPr sz="1800" kern="1200">
          <a:solidFill>
            <a:schemeClr val="tx1"/>
          </a:solidFill>
          <a:latin typeface="+mn-lt"/>
          <a:ea typeface="+mn-ea"/>
          <a:cs typeface="+mn-cs"/>
        </a:defRPr>
      </a:lvl1pPr>
      <a:lvl2pPr marL="456998" algn="l" defTabSz="913999" rtl="0" eaLnBrk="1" latinLnBrk="0" hangingPunct="1">
        <a:defRPr sz="1800" kern="1200">
          <a:solidFill>
            <a:schemeClr val="tx1"/>
          </a:solidFill>
          <a:latin typeface="+mn-lt"/>
          <a:ea typeface="+mn-ea"/>
          <a:cs typeface="+mn-cs"/>
        </a:defRPr>
      </a:lvl2pPr>
      <a:lvl3pPr marL="913999" algn="l" defTabSz="913999" rtl="0" eaLnBrk="1" latinLnBrk="0" hangingPunct="1">
        <a:defRPr sz="1800" kern="1200">
          <a:solidFill>
            <a:schemeClr val="tx1"/>
          </a:solidFill>
          <a:latin typeface="+mn-lt"/>
          <a:ea typeface="+mn-ea"/>
          <a:cs typeface="+mn-cs"/>
        </a:defRPr>
      </a:lvl3pPr>
      <a:lvl4pPr marL="1370998" algn="l" defTabSz="913999" rtl="0" eaLnBrk="1" latinLnBrk="0" hangingPunct="1">
        <a:defRPr sz="1800" kern="1200">
          <a:solidFill>
            <a:schemeClr val="tx1"/>
          </a:solidFill>
          <a:latin typeface="+mn-lt"/>
          <a:ea typeface="+mn-ea"/>
          <a:cs typeface="+mn-cs"/>
        </a:defRPr>
      </a:lvl4pPr>
      <a:lvl5pPr marL="1827999" algn="l" defTabSz="913999" rtl="0" eaLnBrk="1" latinLnBrk="0" hangingPunct="1">
        <a:defRPr sz="1800" kern="1200">
          <a:solidFill>
            <a:schemeClr val="tx1"/>
          </a:solidFill>
          <a:latin typeface="+mn-lt"/>
          <a:ea typeface="+mn-ea"/>
          <a:cs typeface="+mn-cs"/>
        </a:defRPr>
      </a:lvl5pPr>
      <a:lvl6pPr marL="2284995" algn="l" defTabSz="913999" rtl="0" eaLnBrk="1" latinLnBrk="0" hangingPunct="1">
        <a:defRPr sz="1800" kern="1200">
          <a:solidFill>
            <a:schemeClr val="tx1"/>
          </a:solidFill>
          <a:latin typeface="+mn-lt"/>
          <a:ea typeface="+mn-ea"/>
          <a:cs typeface="+mn-cs"/>
        </a:defRPr>
      </a:lvl6pPr>
      <a:lvl7pPr marL="2741994" algn="l" defTabSz="913999" rtl="0" eaLnBrk="1" latinLnBrk="0" hangingPunct="1">
        <a:defRPr sz="1800" kern="1200">
          <a:solidFill>
            <a:schemeClr val="tx1"/>
          </a:solidFill>
          <a:latin typeface="+mn-lt"/>
          <a:ea typeface="+mn-ea"/>
          <a:cs typeface="+mn-cs"/>
        </a:defRPr>
      </a:lvl7pPr>
      <a:lvl8pPr marL="3198992" algn="l" defTabSz="913999" rtl="0" eaLnBrk="1" latinLnBrk="0" hangingPunct="1">
        <a:defRPr sz="1800" kern="1200">
          <a:solidFill>
            <a:schemeClr val="tx1"/>
          </a:solidFill>
          <a:latin typeface="+mn-lt"/>
          <a:ea typeface="+mn-ea"/>
          <a:cs typeface="+mn-cs"/>
        </a:defRPr>
      </a:lvl8pPr>
      <a:lvl9pPr marL="3655992" algn="l" defTabSz="91399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789" y="436419"/>
            <a:ext cx="8550915" cy="3739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16789" y="1198417"/>
            <a:ext cx="8550914" cy="111569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795465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ransition>
    <p:fade/>
  </p:transition>
  <p:txStyles>
    <p:titleStyle>
      <a:lvl1pPr algn="l" defTabSz="767192" rtl="0" eaLnBrk="1" latinLnBrk="0" hangingPunct="1">
        <a:lnSpc>
          <a:spcPct val="90000"/>
        </a:lnSpc>
        <a:spcBef>
          <a:spcPct val="0"/>
        </a:spcBef>
        <a:buNone/>
        <a:defRPr lang="en-US" sz="2700" b="0" kern="1200" cap="none" spc="-84" baseline="0" dirty="0" smtClean="0">
          <a:ln w="3175">
            <a:noFill/>
          </a:ln>
          <a:solidFill>
            <a:srgbClr val="EE7816">
              <a:alpha val="99000"/>
            </a:srgbClr>
          </a:solidFill>
          <a:effectLst/>
          <a:latin typeface="+mj-lt"/>
          <a:ea typeface="+mn-ea"/>
          <a:cs typeface="Arial" charset="0"/>
        </a:defRPr>
      </a:lvl1pPr>
    </p:titleStyle>
    <p:bodyStyle>
      <a:lvl1pPr marL="243760" indent="-243760" algn="l" defTabSz="767192" rtl="0" eaLnBrk="1" latinLnBrk="0" hangingPunct="1">
        <a:lnSpc>
          <a:spcPct val="90000"/>
        </a:lnSpc>
        <a:spcBef>
          <a:spcPct val="20000"/>
        </a:spcBef>
        <a:buClr>
          <a:srgbClr val="F69F1E"/>
        </a:buClr>
        <a:buSzPct val="90000"/>
        <a:buFont typeface="Arial" pitchFamily="34" charset="0"/>
        <a:buChar char="•"/>
        <a:defRPr sz="1700" kern="1200">
          <a:solidFill>
            <a:schemeClr val="tx2">
              <a:alpha val="99000"/>
            </a:schemeClr>
          </a:solidFill>
          <a:latin typeface="+mn-lt"/>
          <a:ea typeface="+mn-ea"/>
          <a:cs typeface="+mn-cs"/>
        </a:defRPr>
      </a:lvl1pPr>
      <a:lvl2pPr marL="476851" indent="-233099" algn="l" defTabSz="767192" rtl="0" eaLnBrk="1" latinLnBrk="0" hangingPunct="1">
        <a:lnSpc>
          <a:spcPct val="90000"/>
        </a:lnSpc>
        <a:spcBef>
          <a:spcPct val="20000"/>
        </a:spcBef>
        <a:buClr>
          <a:srgbClr val="F69F1E"/>
        </a:buClr>
        <a:buSzPct val="90000"/>
        <a:buFont typeface="Arial" pitchFamily="34" charset="0"/>
        <a:buChar char="•"/>
        <a:defRPr sz="1500" kern="1200">
          <a:solidFill>
            <a:schemeClr val="tx2">
              <a:alpha val="99000"/>
            </a:schemeClr>
          </a:solidFill>
          <a:latin typeface="+mn-lt"/>
          <a:ea typeface="+mn-ea"/>
          <a:cs typeface="+mn-cs"/>
        </a:defRPr>
      </a:lvl2pPr>
      <a:lvl3pPr marL="720608" indent="-243760" algn="l" defTabSz="767192" rtl="0" eaLnBrk="1" latinLnBrk="0" hangingPunct="1">
        <a:lnSpc>
          <a:spcPct val="90000"/>
        </a:lnSpc>
        <a:spcBef>
          <a:spcPct val="20000"/>
        </a:spcBef>
        <a:buClr>
          <a:srgbClr val="F69F1E"/>
        </a:buClr>
        <a:buSzPct val="90000"/>
        <a:buFont typeface="Arial" pitchFamily="34" charset="0"/>
        <a:buChar char="•"/>
        <a:defRPr sz="1300" kern="1200">
          <a:solidFill>
            <a:schemeClr val="tx2">
              <a:alpha val="99000"/>
            </a:schemeClr>
          </a:solidFill>
          <a:latin typeface="+mn-lt"/>
          <a:ea typeface="+mn-ea"/>
          <a:cs typeface="+mn-cs"/>
        </a:defRPr>
      </a:lvl3pPr>
      <a:lvl4pPr marL="964355" indent="-243760" algn="l" defTabSz="767192" rtl="0" eaLnBrk="1" latinLnBrk="0" hangingPunct="1">
        <a:lnSpc>
          <a:spcPct val="90000"/>
        </a:lnSpc>
        <a:spcBef>
          <a:spcPct val="20000"/>
        </a:spcBef>
        <a:buClr>
          <a:srgbClr val="F69F1E"/>
        </a:buClr>
        <a:buSzPct val="90000"/>
        <a:buFont typeface="Arial" pitchFamily="34" charset="0"/>
        <a:buChar char="•"/>
        <a:defRPr sz="1200" kern="1200">
          <a:solidFill>
            <a:schemeClr val="tx2">
              <a:alpha val="99000"/>
            </a:schemeClr>
          </a:solidFill>
          <a:latin typeface="+mn-lt"/>
          <a:ea typeface="+mn-ea"/>
          <a:cs typeface="+mn-cs"/>
        </a:defRPr>
      </a:lvl4pPr>
      <a:lvl5pPr marL="1197457" indent="-233099" algn="l" defTabSz="767192" rtl="0" eaLnBrk="1" latinLnBrk="0" hangingPunct="1">
        <a:lnSpc>
          <a:spcPct val="90000"/>
        </a:lnSpc>
        <a:spcBef>
          <a:spcPct val="20000"/>
        </a:spcBef>
        <a:buClr>
          <a:srgbClr val="F69F1E"/>
        </a:buClr>
        <a:buSzPct val="90000"/>
        <a:buFont typeface="Arial" pitchFamily="34" charset="0"/>
        <a:buChar char="•"/>
        <a:tabLst/>
        <a:defRPr sz="1200" kern="1200">
          <a:solidFill>
            <a:schemeClr val="tx2">
              <a:alpha val="99000"/>
            </a:schemeClr>
          </a:solidFill>
          <a:latin typeface="+mn-lt"/>
          <a:ea typeface="+mn-ea"/>
          <a:cs typeface="+mn-cs"/>
        </a:defRPr>
      </a:lvl5pPr>
      <a:lvl6pPr marL="2109801"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3386"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6981"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0584" indent="-191806" algn="l" defTabSz="76719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7192" rtl="0" eaLnBrk="1" latinLnBrk="0" hangingPunct="1">
        <a:defRPr sz="1500" kern="1200">
          <a:solidFill>
            <a:schemeClr val="tx1"/>
          </a:solidFill>
          <a:latin typeface="+mn-lt"/>
          <a:ea typeface="+mn-ea"/>
          <a:cs typeface="+mn-cs"/>
        </a:defRPr>
      </a:lvl1pPr>
      <a:lvl2pPr marL="383603" algn="l" defTabSz="767192" rtl="0" eaLnBrk="1" latinLnBrk="0" hangingPunct="1">
        <a:defRPr sz="1500" kern="1200">
          <a:solidFill>
            <a:schemeClr val="tx1"/>
          </a:solidFill>
          <a:latin typeface="+mn-lt"/>
          <a:ea typeface="+mn-ea"/>
          <a:cs typeface="+mn-cs"/>
        </a:defRPr>
      </a:lvl2pPr>
      <a:lvl3pPr marL="767192" algn="l" defTabSz="767192" rtl="0" eaLnBrk="1" latinLnBrk="0" hangingPunct="1">
        <a:defRPr sz="1500" kern="1200">
          <a:solidFill>
            <a:schemeClr val="tx1"/>
          </a:solidFill>
          <a:latin typeface="+mn-lt"/>
          <a:ea typeface="+mn-ea"/>
          <a:cs typeface="+mn-cs"/>
        </a:defRPr>
      </a:lvl3pPr>
      <a:lvl4pPr marL="1150789" algn="l" defTabSz="767192" rtl="0" eaLnBrk="1" latinLnBrk="0" hangingPunct="1">
        <a:defRPr sz="1500" kern="1200">
          <a:solidFill>
            <a:schemeClr val="tx1"/>
          </a:solidFill>
          <a:latin typeface="+mn-lt"/>
          <a:ea typeface="+mn-ea"/>
          <a:cs typeface="+mn-cs"/>
        </a:defRPr>
      </a:lvl4pPr>
      <a:lvl5pPr marL="1534385" algn="l" defTabSz="767192" rtl="0" eaLnBrk="1" latinLnBrk="0" hangingPunct="1">
        <a:defRPr sz="1500" kern="1200">
          <a:solidFill>
            <a:schemeClr val="tx1"/>
          </a:solidFill>
          <a:latin typeface="+mn-lt"/>
          <a:ea typeface="+mn-ea"/>
          <a:cs typeface="+mn-cs"/>
        </a:defRPr>
      </a:lvl5pPr>
      <a:lvl6pPr marL="1917988" algn="l" defTabSz="767192" rtl="0" eaLnBrk="1" latinLnBrk="0" hangingPunct="1">
        <a:defRPr sz="1500" kern="1200">
          <a:solidFill>
            <a:schemeClr val="tx1"/>
          </a:solidFill>
          <a:latin typeface="+mn-lt"/>
          <a:ea typeface="+mn-ea"/>
          <a:cs typeface="+mn-cs"/>
        </a:defRPr>
      </a:lvl6pPr>
      <a:lvl7pPr marL="2301590" algn="l" defTabSz="767192" rtl="0" eaLnBrk="1" latinLnBrk="0" hangingPunct="1">
        <a:defRPr sz="1500" kern="1200">
          <a:solidFill>
            <a:schemeClr val="tx1"/>
          </a:solidFill>
          <a:latin typeface="+mn-lt"/>
          <a:ea typeface="+mn-ea"/>
          <a:cs typeface="+mn-cs"/>
        </a:defRPr>
      </a:lvl7pPr>
      <a:lvl8pPr marL="2685184" algn="l" defTabSz="767192" rtl="0" eaLnBrk="1" latinLnBrk="0" hangingPunct="1">
        <a:defRPr sz="1500" kern="1200">
          <a:solidFill>
            <a:schemeClr val="tx1"/>
          </a:solidFill>
          <a:latin typeface="+mn-lt"/>
          <a:ea typeface="+mn-ea"/>
          <a:cs typeface="+mn-cs"/>
        </a:defRPr>
      </a:lvl8pPr>
      <a:lvl9pPr marL="3068770" algn="l" defTabSz="767192"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789" y="436419"/>
            <a:ext cx="8550915" cy="3739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16789" y="1198417"/>
            <a:ext cx="8550914" cy="1115690"/>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359398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ransition>
    <p:fade/>
  </p:transition>
  <p:txStyles>
    <p:titleStyle>
      <a:lvl1pPr algn="l" defTabSz="768078" rtl="0" eaLnBrk="1" latinLnBrk="0" hangingPunct="1">
        <a:lnSpc>
          <a:spcPct val="90000"/>
        </a:lnSpc>
        <a:spcBef>
          <a:spcPct val="0"/>
        </a:spcBef>
        <a:buNone/>
        <a:defRPr lang="en-US" sz="2700" b="0" kern="1200" cap="none" spc="-84" baseline="0" dirty="0" smtClean="0">
          <a:ln w="3175">
            <a:noFill/>
          </a:ln>
          <a:solidFill>
            <a:srgbClr val="EE7816">
              <a:alpha val="99000"/>
            </a:srgbClr>
          </a:solidFill>
          <a:effectLst/>
          <a:latin typeface="+mj-lt"/>
          <a:ea typeface="+mn-ea"/>
          <a:cs typeface="Arial" charset="0"/>
        </a:defRPr>
      </a:lvl1pPr>
    </p:titleStyle>
    <p:bodyStyle>
      <a:lvl1pPr marL="244036" indent="-244036" algn="l" defTabSz="768078" rtl="0" eaLnBrk="1" latinLnBrk="0" hangingPunct="1">
        <a:lnSpc>
          <a:spcPct val="90000"/>
        </a:lnSpc>
        <a:spcBef>
          <a:spcPct val="20000"/>
        </a:spcBef>
        <a:buClr>
          <a:srgbClr val="F69F1E"/>
        </a:buClr>
        <a:buSzPct val="90000"/>
        <a:buFont typeface="Arial" pitchFamily="34" charset="0"/>
        <a:buChar char="•"/>
        <a:defRPr sz="1700" kern="1200">
          <a:solidFill>
            <a:schemeClr val="tx2">
              <a:alpha val="99000"/>
            </a:schemeClr>
          </a:solidFill>
          <a:latin typeface="+mn-lt"/>
          <a:ea typeface="+mn-ea"/>
          <a:cs typeface="+mn-cs"/>
        </a:defRPr>
      </a:lvl1pPr>
      <a:lvl2pPr marL="477401" indent="-233367" algn="l" defTabSz="768078" rtl="0" eaLnBrk="1" latinLnBrk="0" hangingPunct="1">
        <a:lnSpc>
          <a:spcPct val="90000"/>
        </a:lnSpc>
        <a:spcBef>
          <a:spcPct val="20000"/>
        </a:spcBef>
        <a:buClr>
          <a:srgbClr val="F69F1E"/>
        </a:buClr>
        <a:buSzPct val="90000"/>
        <a:buFont typeface="Arial" pitchFamily="34" charset="0"/>
        <a:buChar char="•"/>
        <a:defRPr sz="1500" kern="1200">
          <a:solidFill>
            <a:schemeClr val="tx2">
              <a:alpha val="99000"/>
            </a:schemeClr>
          </a:solidFill>
          <a:latin typeface="+mn-lt"/>
          <a:ea typeface="+mn-ea"/>
          <a:cs typeface="+mn-cs"/>
        </a:defRPr>
      </a:lvl2pPr>
      <a:lvl3pPr marL="721436" indent="-244036" algn="l" defTabSz="768078" rtl="0" eaLnBrk="1" latinLnBrk="0" hangingPunct="1">
        <a:lnSpc>
          <a:spcPct val="90000"/>
        </a:lnSpc>
        <a:spcBef>
          <a:spcPct val="20000"/>
        </a:spcBef>
        <a:buClr>
          <a:srgbClr val="F69F1E"/>
        </a:buClr>
        <a:buSzPct val="90000"/>
        <a:buFont typeface="Arial" pitchFamily="34" charset="0"/>
        <a:buChar char="•"/>
        <a:defRPr sz="1300" kern="1200">
          <a:solidFill>
            <a:schemeClr val="tx2">
              <a:alpha val="99000"/>
            </a:schemeClr>
          </a:solidFill>
          <a:latin typeface="+mn-lt"/>
          <a:ea typeface="+mn-ea"/>
          <a:cs typeface="+mn-cs"/>
        </a:defRPr>
      </a:lvl3pPr>
      <a:lvl4pPr marL="965469" indent="-244036" algn="l" defTabSz="768078" rtl="0" eaLnBrk="1" latinLnBrk="0" hangingPunct="1">
        <a:lnSpc>
          <a:spcPct val="90000"/>
        </a:lnSpc>
        <a:spcBef>
          <a:spcPct val="20000"/>
        </a:spcBef>
        <a:buClr>
          <a:srgbClr val="F69F1E"/>
        </a:buClr>
        <a:buSzPct val="90000"/>
        <a:buFont typeface="Arial" pitchFamily="34" charset="0"/>
        <a:buChar char="•"/>
        <a:defRPr sz="1200" kern="1200">
          <a:solidFill>
            <a:schemeClr val="tx2">
              <a:alpha val="99000"/>
            </a:schemeClr>
          </a:solidFill>
          <a:latin typeface="+mn-lt"/>
          <a:ea typeface="+mn-ea"/>
          <a:cs typeface="+mn-cs"/>
        </a:defRPr>
      </a:lvl4pPr>
      <a:lvl5pPr marL="1198837" indent="-233367" algn="l" defTabSz="768078" rtl="0" eaLnBrk="1" latinLnBrk="0" hangingPunct="1">
        <a:lnSpc>
          <a:spcPct val="90000"/>
        </a:lnSpc>
        <a:spcBef>
          <a:spcPct val="20000"/>
        </a:spcBef>
        <a:buClr>
          <a:srgbClr val="F69F1E"/>
        </a:buClr>
        <a:buSzPct val="90000"/>
        <a:buFont typeface="Arial" pitchFamily="34" charset="0"/>
        <a:buChar char="•"/>
        <a:tabLst/>
        <a:defRPr sz="1200" kern="1200">
          <a:solidFill>
            <a:schemeClr val="tx2">
              <a:alpha val="99000"/>
            </a:schemeClr>
          </a:solidFill>
          <a:latin typeface="+mn-lt"/>
          <a:ea typeface="+mn-ea"/>
          <a:cs typeface="+mn-cs"/>
        </a:defRPr>
      </a:lvl5pPr>
      <a:lvl6pPr marL="2112216" indent="-192021" algn="l" defTabSz="768078"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96254" indent="-192021" algn="l" defTabSz="768078"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80293" indent="-192021" algn="l" defTabSz="768078"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64333" indent="-192021" algn="l" defTabSz="768078"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8078" rtl="0" eaLnBrk="1" latinLnBrk="0" hangingPunct="1">
        <a:defRPr sz="1500" kern="1200">
          <a:solidFill>
            <a:schemeClr val="tx1"/>
          </a:solidFill>
          <a:latin typeface="+mn-lt"/>
          <a:ea typeface="+mn-ea"/>
          <a:cs typeface="+mn-cs"/>
        </a:defRPr>
      </a:lvl1pPr>
      <a:lvl2pPr marL="384040" algn="l" defTabSz="768078" rtl="0" eaLnBrk="1" latinLnBrk="0" hangingPunct="1">
        <a:defRPr sz="1500" kern="1200">
          <a:solidFill>
            <a:schemeClr val="tx1"/>
          </a:solidFill>
          <a:latin typeface="+mn-lt"/>
          <a:ea typeface="+mn-ea"/>
          <a:cs typeface="+mn-cs"/>
        </a:defRPr>
      </a:lvl2pPr>
      <a:lvl3pPr marL="768078" algn="l" defTabSz="768078" rtl="0" eaLnBrk="1" latinLnBrk="0" hangingPunct="1">
        <a:defRPr sz="1500" kern="1200">
          <a:solidFill>
            <a:schemeClr val="tx1"/>
          </a:solidFill>
          <a:latin typeface="+mn-lt"/>
          <a:ea typeface="+mn-ea"/>
          <a:cs typeface="+mn-cs"/>
        </a:defRPr>
      </a:lvl3pPr>
      <a:lvl4pPr marL="1152117" algn="l" defTabSz="768078" rtl="0" eaLnBrk="1" latinLnBrk="0" hangingPunct="1">
        <a:defRPr sz="1500" kern="1200">
          <a:solidFill>
            <a:schemeClr val="tx1"/>
          </a:solidFill>
          <a:latin typeface="+mn-lt"/>
          <a:ea typeface="+mn-ea"/>
          <a:cs typeface="+mn-cs"/>
        </a:defRPr>
      </a:lvl4pPr>
      <a:lvl5pPr marL="1536156" algn="l" defTabSz="768078" rtl="0" eaLnBrk="1" latinLnBrk="0" hangingPunct="1">
        <a:defRPr sz="1500" kern="1200">
          <a:solidFill>
            <a:schemeClr val="tx1"/>
          </a:solidFill>
          <a:latin typeface="+mn-lt"/>
          <a:ea typeface="+mn-ea"/>
          <a:cs typeface="+mn-cs"/>
        </a:defRPr>
      </a:lvl5pPr>
      <a:lvl6pPr marL="1920196" algn="l" defTabSz="768078" rtl="0" eaLnBrk="1" latinLnBrk="0" hangingPunct="1">
        <a:defRPr sz="1500" kern="1200">
          <a:solidFill>
            <a:schemeClr val="tx1"/>
          </a:solidFill>
          <a:latin typeface="+mn-lt"/>
          <a:ea typeface="+mn-ea"/>
          <a:cs typeface="+mn-cs"/>
        </a:defRPr>
      </a:lvl6pPr>
      <a:lvl7pPr marL="2304235" algn="l" defTabSz="768078" rtl="0" eaLnBrk="1" latinLnBrk="0" hangingPunct="1">
        <a:defRPr sz="1500" kern="1200">
          <a:solidFill>
            <a:schemeClr val="tx1"/>
          </a:solidFill>
          <a:latin typeface="+mn-lt"/>
          <a:ea typeface="+mn-ea"/>
          <a:cs typeface="+mn-cs"/>
        </a:defRPr>
      </a:lvl7pPr>
      <a:lvl8pPr marL="2688272" algn="l" defTabSz="768078" rtl="0" eaLnBrk="1" latinLnBrk="0" hangingPunct="1">
        <a:defRPr sz="1500" kern="1200">
          <a:solidFill>
            <a:schemeClr val="tx1"/>
          </a:solidFill>
          <a:latin typeface="+mn-lt"/>
          <a:ea typeface="+mn-ea"/>
          <a:cs typeface="+mn-cs"/>
        </a:defRPr>
      </a:lvl8pPr>
      <a:lvl9pPr marL="3072311" algn="l" defTabSz="768078"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7.xml"/></Relationships>
</file>

<file path=ppt/slides/_rels/slide1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32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355.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2.xml"/></Relationships>
</file>

<file path=ppt/slides/_rels/slide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jp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2.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8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8.xml"/></Relationships>
</file>

<file path=ppt/slides/_rels/slide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findtime.microsoft.com/" TargetMode="External"/><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329.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323.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324.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325.xml"/><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32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32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4212" y="1128589"/>
            <a:ext cx="7680340" cy="2243085"/>
          </a:xfrm>
        </p:spPr>
        <p:txBody>
          <a:bodyPr/>
          <a:lstStyle/>
          <a:p>
            <a:r>
              <a:rPr lang="cs-CZ" sz="4400" dirty="0"/>
              <a:t>Office 365 Education</a:t>
            </a:r>
            <a:br>
              <a:rPr lang="cs-CZ" dirty="0"/>
            </a:br>
            <a:r>
              <a:rPr lang="cs-CZ" dirty="0"/>
              <a:t>Scénáře pro univerzity</a:t>
            </a:r>
            <a:endParaRPr lang="en-US" dirty="0"/>
          </a:p>
        </p:txBody>
      </p:sp>
      <p:sp>
        <p:nvSpPr>
          <p:cNvPr id="5" name="Text Placeholder 4"/>
          <p:cNvSpPr>
            <a:spLocks noGrp="1"/>
          </p:cNvSpPr>
          <p:nvPr>
            <p:ph type="body" sz="quarter" idx="12"/>
          </p:nvPr>
        </p:nvSpPr>
        <p:spPr>
          <a:xfrm>
            <a:off x="734213" y="3787777"/>
            <a:ext cx="7680340" cy="498599"/>
          </a:xfrm>
        </p:spPr>
        <p:txBody>
          <a:bodyPr/>
          <a:lstStyle/>
          <a:p>
            <a:r>
              <a:rPr lang="cs-CZ" dirty="0"/>
              <a:t>Jiří Kadavý</a:t>
            </a:r>
          </a:p>
          <a:p>
            <a:r>
              <a:rPr lang="cs-CZ" dirty="0" err="1"/>
              <a:t>Account</a:t>
            </a:r>
            <a:r>
              <a:rPr lang="cs-CZ" dirty="0"/>
              <a:t> Technology </a:t>
            </a:r>
            <a:r>
              <a:rPr lang="cs-CZ" dirty="0" err="1"/>
              <a:t>Strategist</a:t>
            </a:r>
            <a:r>
              <a:rPr lang="cs-CZ" dirty="0"/>
              <a:t> – Education</a:t>
            </a:r>
          </a:p>
          <a:p>
            <a:r>
              <a:rPr lang="cs-CZ" dirty="0"/>
              <a:t>Microsoft Česká republika</a:t>
            </a:r>
            <a:endParaRPr lang="en-US" dirty="0"/>
          </a:p>
        </p:txBody>
      </p:sp>
    </p:spTree>
    <p:extLst>
      <p:ext uri="{BB962C8B-B14F-4D97-AF65-F5344CB8AC3E}">
        <p14:creationId xmlns:p14="http://schemas.microsoft.com/office/powerpoint/2010/main" val="322800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875420"/>
          </a:xfrm>
        </p:spPr>
        <p:txBody>
          <a:bodyPr/>
          <a:lstStyle/>
          <a:p>
            <a:r>
              <a:rPr lang="cs-CZ" dirty="0">
                <a:latin typeface="Segoe UI" panose="020B0502040204020203" pitchFamily="34" charset="0"/>
                <a:cs typeface="Segoe UI" panose="020B0502040204020203" pitchFamily="34" charset="0"/>
              </a:rPr>
              <a:t>Moderní výuka</a:t>
            </a:r>
          </a:p>
        </p:txBody>
      </p:sp>
      <p:sp>
        <p:nvSpPr>
          <p:cNvPr id="5" name="Text Placeholder 3"/>
          <p:cNvSpPr>
            <a:spLocks noGrp="1"/>
          </p:cNvSpPr>
          <p:nvPr>
            <p:ph type="body" sz="quarter" idx="10"/>
          </p:nvPr>
        </p:nvSpPr>
        <p:spPr>
          <a:xfrm>
            <a:off x="399797" y="1398494"/>
            <a:ext cx="3985960" cy="5230908"/>
          </a:xfrm>
        </p:spPr>
        <p:txBody>
          <a:bodyPr/>
          <a:lstStyle/>
          <a:p>
            <a:r>
              <a:rPr lang="cs-CZ" sz="1600" b="1" i="1" u="sng" dirty="0"/>
              <a:t>Potřeby:</a:t>
            </a:r>
            <a:endParaRPr lang="cs-CZ" sz="1400" b="1" i="1" u="sng" dirty="0"/>
          </a:p>
          <a:p>
            <a:pPr marL="285750" indent="-285750">
              <a:buFont typeface="Arial" panose="020B0604020202020204" pitchFamily="34" charset="0"/>
              <a:buChar char="•"/>
            </a:pPr>
            <a:r>
              <a:rPr lang="cs-CZ" sz="1400" dirty="0"/>
              <a:t>Přístup k výukovým informacím odkudkoliv a kdykoliv</a:t>
            </a:r>
          </a:p>
          <a:p>
            <a:pPr marL="285750" indent="-285750">
              <a:buFont typeface="Arial" panose="020B0604020202020204" pitchFamily="34" charset="0"/>
              <a:buChar char="•"/>
            </a:pPr>
            <a:r>
              <a:rPr lang="cs-CZ" sz="1400" dirty="0"/>
              <a:t>Distanční výuka studentů, online konzultace</a:t>
            </a:r>
          </a:p>
          <a:p>
            <a:r>
              <a:rPr lang="cs-CZ" sz="1600" b="1" i="1" u="sng" dirty="0"/>
              <a:t>Řešení:</a:t>
            </a:r>
          </a:p>
          <a:p>
            <a:r>
              <a:rPr lang="cs-CZ" sz="1400" dirty="0"/>
              <a:t>Vytvoření prostoru pro spolupráci v </a:t>
            </a:r>
            <a:r>
              <a:rPr lang="cs-CZ" sz="1400" dirty="0" err="1"/>
              <a:t>cloudu</a:t>
            </a:r>
            <a:r>
              <a:rPr lang="cs-CZ" sz="1400" dirty="0"/>
              <a:t> s </a:t>
            </a:r>
            <a:r>
              <a:rPr lang="en-US" sz="1400" dirty="0" err="1"/>
              <a:t>mo</a:t>
            </a:r>
            <a:r>
              <a:rPr lang="cs-CZ" sz="1400" dirty="0" err="1"/>
              <a:t>žností</a:t>
            </a:r>
            <a:r>
              <a:rPr lang="cs-CZ" sz="1400" dirty="0"/>
              <a:t> sdílení informací a souborů, hromadné komunikace, přidělování a hodnocení domácích úkolů atd.</a:t>
            </a:r>
          </a:p>
          <a:p>
            <a:r>
              <a:rPr lang="cs-CZ" sz="1600" b="1" i="1" u="sng" dirty="0"/>
              <a:t>Nástroje:</a:t>
            </a:r>
          </a:p>
          <a:p>
            <a:pPr marL="285750" indent="-285750">
              <a:buFont typeface="Arial" panose="020B0604020202020204" pitchFamily="34" charset="0"/>
              <a:buChar char="•"/>
            </a:pPr>
            <a:r>
              <a:rPr lang="cs-CZ" sz="1400" b="1" dirty="0"/>
              <a:t>Office 365 skupiny </a:t>
            </a:r>
            <a:r>
              <a:rPr lang="cs-CZ" sz="1400" dirty="0"/>
              <a:t>pro sdílený prostor a hromadnou komunikaci</a:t>
            </a:r>
            <a:endParaRPr lang="cs-CZ" sz="1400" b="1" dirty="0"/>
          </a:p>
          <a:p>
            <a:pPr marL="285750" indent="-285750">
              <a:buFont typeface="Arial" panose="020B0604020202020204" pitchFamily="34" charset="0"/>
              <a:buChar char="•"/>
            </a:pPr>
            <a:r>
              <a:rPr lang="cs-CZ" sz="1400" b="1" dirty="0"/>
              <a:t>Microsoft </a:t>
            </a:r>
            <a:r>
              <a:rPr lang="cs-CZ" sz="1400" b="1" dirty="0" err="1"/>
              <a:t>Classroom</a:t>
            </a:r>
            <a:r>
              <a:rPr lang="cs-CZ" sz="1400" b="1" dirty="0"/>
              <a:t> </a:t>
            </a:r>
            <a:r>
              <a:rPr lang="cs-CZ" sz="1400" dirty="0"/>
              <a:t>pro přidělování a hodnocení domácích úkolů</a:t>
            </a:r>
          </a:p>
          <a:p>
            <a:pPr marL="285750" indent="-285750">
              <a:buFont typeface="Arial" panose="020B0604020202020204" pitchFamily="34" charset="0"/>
              <a:buChar char="•"/>
            </a:pPr>
            <a:r>
              <a:rPr lang="cs-CZ" sz="1400" b="1" dirty="0"/>
              <a:t>OneNote </a:t>
            </a:r>
            <a:r>
              <a:rPr lang="cs-CZ" sz="1400" b="1" dirty="0" err="1"/>
              <a:t>Class</a:t>
            </a:r>
            <a:r>
              <a:rPr lang="cs-CZ" sz="1400" b="1" dirty="0"/>
              <a:t> Notebook</a:t>
            </a:r>
            <a:r>
              <a:rPr lang="cs-CZ" sz="1400" dirty="0"/>
              <a:t> pro sdílení výukových materiálů a moderní zápisky</a:t>
            </a:r>
          </a:p>
          <a:p>
            <a:pPr marL="285750" indent="-285750">
              <a:buFont typeface="Arial" panose="020B0604020202020204" pitchFamily="34" charset="0"/>
              <a:buChar char="•"/>
            </a:pPr>
            <a:r>
              <a:rPr lang="cs-CZ" sz="1400" b="1" dirty="0"/>
              <a:t>Skype </a:t>
            </a:r>
            <a:r>
              <a:rPr lang="cs-CZ" sz="1400" b="1" dirty="0" err="1"/>
              <a:t>for</a:t>
            </a:r>
            <a:r>
              <a:rPr lang="cs-CZ" sz="1400" b="1" dirty="0"/>
              <a:t> Business</a:t>
            </a:r>
            <a:r>
              <a:rPr lang="cs-CZ" sz="1400" dirty="0"/>
              <a:t> pro distanční výuku a online konzultace</a:t>
            </a:r>
          </a:p>
        </p:txBody>
      </p:sp>
      <p:pic>
        <p:nvPicPr>
          <p:cNvPr id="2" name="Picture 1"/>
          <p:cNvPicPr>
            <a:picLocks noChangeAspect="1"/>
          </p:cNvPicPr>
          <p:nvPr/>
        </p:nvPicPr>
        <p:blipFill rotWithShape="1">
          <a:blip r:embed="rId3"/>
          <a:srcRect b="14052"/>
          <a:stretch/>
        </p:blipFill>
        <p:spPr>
          <a:xfrm>
            <a:off x="4870131" y="1111624"/>
            <a:ext cx="4068434" cy="1715248"/>
          </a:xfrm>
          <a:prstGeom prst="rect">
            <a:avLst/>
          </a:prstGeom>
          <a:ln>
            <a:solidFill>
              <a:schemeClr val="bg2"/>
            </a:solidFill>
          </a:ln>
        </p:spPr>
      </p:pic>
      <p:pic>
        <p:nvPicPr>
          <p:cNvPr id="4" name="Picture 3"/>
          <p:cNvPicPr>
            <a:picLocks noChangeAspect="1"/>
          </p:cNvPicPr>
          <p:nvPr/>
        </p:nvPicPr>
        <p:blipFill rotWithShape="1">
          <a:blip r:embed="rId4"/>
          <a:srcRect b="12392"/>
          <a:stretch/>
        </p:blipFill>
        <p:spPr>
          <a:xfrm>
            <a:off x="4870131" y="2958518"/>
            <a:ext cx="4068434" cy="1744961"/>
          </a:xfrm>
          <a:prstGeom prst="rect">
            <a:avLst/>
          </a:prstGeom>
          <a:ln>
            <a:solidFill>
              <a:schemeClr val="bg2"/>
            </a:solidFill>
          </a:ln>
        </p:spPr>
      </p:pic>
      <p:pic>
        <p:nvPicPr>
          <p:cNvPr id="2052" name="Picture 4" descr="https://c.s-microsoft.com/en-us/CMSImages/Image_SkypeBroadcast_713x374.png?version=721ce9ca-1c64-98cb-cd1d-cfe8c06721d5"/>
          <p:cNvPicPr>
            <a:picLocks noChangeAspect="1" noChangeArrowheads="1"/>
          </p:cNvPicPr>
          <p:nvPr/>
        </p:nvPicPr>
        <p:blipFill rotWithShape="1">
          <a:blip r:embed="rId5">
            <a:extLst>
              <a:ext uri="{28A0092B-C50C-407E-A947-70E740481C1C}">
                <a14:useLocalDpi xmlns:a14="http://schemas.microsoft.com/office/drawing/2010/main" val="0"/>
              </a:ext>
            </a:extLst>
          </a:blip>
          <a:srcRect l="17168" t="7722" r="17799" b="9402"/>
          <a:stretch/>
        </p:blipFill>
        <p:spPr bwMode="auto">
          <a:xfrm>
            <a:off x="4870131" y="4835125"/>
            <a:ext cx="4068434" cy="2719631"/>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5246650" y="145096"/>
            <a:ext cx="777634" cy="777634"/>
          </a:xfrm>
          <a:prstGeom prst="rect">
            <a:avLst/>
          </a:prstGeom>
        </p:spPr>
      </p:pic>
      <p:pic>
        <p:nvPicPr>
          <p:cNvPr id="2054" name="Picture 6" descr="Výsledek obrázku pro skype for business 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207" y="145096"/>
            <a:ext cx="790158" cy="782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506535" y="140473"/>
            <a:ext cx="788566" cy="782257"/>
          </a:xfrm>
          <a:prstGeom prst="rect">
            <a:avLst/>
          </a:prstGeom>
        </p:spPr>
      </p:pic>
    </p:spTree>
    <p:extLst>
      <p:ext uri="{BB962C8B-B14F-4D97-AF65-F5344CB8AC3E}">
        <p14:creationId xmlns:p14="http://schemas.microsoft.com/office/powerpoint/2010/main" val="362709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195527" y="4502189"/>
            <a:ext cx="1819497" cy="1920754"/>
          </a:xfrm>
          <a:prstGeom prst="rect">
            <a:avLst/>
          </a:prstGeom>
          <a:solidFill>
            <a:srgbClr val="F3F4F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p:cNvSpPr/>
          <p:nvPr/>
        </p:nvSpPr>
        <p:spPr bwMode="auto">
          <a:xfrm>
            <a:off x="7195528" y="2399577"/>
            <a:ext cx="1819497" cy="1999650"/>
          </a:xfrm>
          <a:prstGeom prst="rect">
            <a:avLst/>
          </a:prstGeom>
          <a:solidFill>
            <a:srgbClr val="F3F4F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7195527" y="326287"/>
            <a:ext cx="1819497" cy="1923453"/>
          </a:xfrm>
          <a:prstGeom prst="rect">
            <a:avLst/>
          </a:prstGeom>
          <a:solidFill>
            <a:srgbClr val="F3F4F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idx="1"/>
          </p:nvPr>
        </p:nvSpPr>
        <p:spPr>
          <a:xfrm>
            <a:off x="390627" y="479888"/>
            <a:ext cx="3925323" cy="1661993"/>
          </a:xfrm>
        </p:spPr>
        <p:txBody>
          <a:bodyPr/>
          <a:lstStyle/>
          <a:p>
            <a:r>
              <a:rPr lang="cs-CZ" dirty="0"/>
              <a:t>Akademické plány </a:t>
            </a:r>
            <a:br>
              <a:rPr lang="cs-CZ" dirty="0"/>
            </a:br>
            <a:r>
              <a:rPr lang="cs-CZ" dirty="0"/>
              <a:t>Office 365</a:t>
            </a:r>
            <a:endParaRPr lang="en-US" dirty="0"/>
          </a:p>
        </p:txBody>
      </p:sp>
      <p:sp>
        <p:nvSpPr>
          <p:cNvPr id="3" name="Rectangle 2"/>
          <p:cNvSpPr/>
          <p:nvPr/>
        </p:nvSpPr>
        <p:spPr>
          <a:xfrm>
            <a:off x="303576" y="1606837"/>
            <a:ext cx="4012373" cy="5352747"/>
          </a:xfrm>
          <a:prstGeom prst="rect">
            <a:avLst/>
          </a:prstGeom>
        </p:spPr>
        <p:txBody>
          <a:bodyPr wrap="square">
            <a:spAutoFit/>
          </a:bodyPr>
          <a:lstStyle/>
          <a:p>
            <a:pPr defTabSz="685955">
              <a:lnSpc>
                <a:spcPct val="90000"/>
              </a:lnSpc>
              <a:spcBef>
                <a:spcPts val="1350"/>
              </a:spcBef>
            </a:pPr>
            <a:r>
              <a:rPr lang="cs-CZ" sz="1575" dirty="0">
                <a:solidFill>
                  <a:srgbClr val="FFFFFF"/>
                </a:solidFill>
                <a:latin typeface="Segoe UI Light"/>
              </a:rPr>
              <a:t>Akademické plány =</a:t>
            </a:r>
            <a:r>
              <a:rPr lang="en-US" sz="1575" dirty="0">
                <a:solidFill>
                  <a:srgbClr val="FFFFFF"/>
                </a:solidFill>
                <a:latin typeface="Segoe UI Light"/>
              </a:rPr>
              <a:t>+-</a:t>
            </a:r>
            <a:r>
              <a:rPr lang="cs-CZ" sz="1575" dirty="0">
                <a:solidFill>
                  <a:srgbClr val="FFFFFF"/>
                </a:solidFill>
                <a:latin typeface="Segoe UI Light"/>
              </a:rPr>
              <a:t> </a:t>
            </a:r>
            <a:r>
              <a:rPr lang="cs-CZ" sz="1575" dirty="0" err="1">
                <a:solidFill>
                  <a:srgbClr val="FFFFFF"/>
                </a:solidFill>
                <a:latin typeface="Segoe UI Light"/>
              </a:rPr>
              <a:t>Enterprise</a:t>
            </a:r>
            <a:r>
              <a:rPr lang="cs-CZ" sz="1575" dirty="0">
                <a:solidFill>
                  <a:srgbClr val="FFFFFF"/>
                </a:solidFill>
                <a:latin typeface="Segoe UI Light"/>
              </a:rPr>
              <a:t> plány (E plány), tzn. </a:t>
            </a:r>
            <a:r>
              <a:rPr lang="en-US" sz="1575" dirty="0">
                <a:solidFill>
                  <a:srgbClr val="FFFFFF"/>
                </a:solidFill>
                <a:latin typeface="Segoe UI Light"/>
              </a:rPr>
              <a:t>v</a:t>
            </a:r>
            <a:r>
              <a:rPr lang="cs-CZ" sz="1575" dirty="0" err="1">
                <a:solidFill>
                  <a:srgbClr val="FFFFFF"/>
                </a:solidFill>
                <a:latin typeface="Segoe UI Light"/>
              </a:rPr>
              <a:t>ětšina</a:t>
            </a:r>
            <a:r>
              <a:rPr lang="cs-CZ" sz="1575" dirty="0">
                <a:solidFill>
                  <a:srgbClr val="FFFFFF"/>
                </a:solidFill>
                <a:latin typeface="Segoe UI Light"/>
              </a:rPr>
              <a:t> funkcionality</a:t>
            </a:r>
          </a:p>
          <a:p>
            <a:pPr defTabSz="685955">
              <a:lnSpc>
                <a:spcPct val="90000"/>
              </a:lnSpc>
              <a:spcBef>
                <a:spcPts val="1350"/>
              </a:spcBef>
            </a:pPr>
            <a:r>
              <a:rPr lang="cs-CZ" sz="1575" b="1" dirty="0">
                <a:solidFill>
                  <a:srgbClr val="FFFFFF"/>
                </a:solidFill>
                <a:latin typeface="Segoe UI Light"/>
              </a:rPr>
              <a:t>Ověřuje se nárok organizace na akademické licence Microsoft</a:t>
            </a:r>
          </a:p>
          <a:p>
            <a:pPr defTabSz="685955">
              <a:lnSpc>
                <a:spcPct val="90000"/>
              </a:lnSpc>
              <a:spcBef>
                <a:spcPts val="1350"/>
              </a:spcBef>
            </a:pPr>
            <a:r>
              <a:rPr lang="cs-CZ" sz="1575" dirty="0">
                <a:solidFill>
                  <a:srgbClr val="FFFFFF"/>
                </a:solidFill>
                <a:latin typeface="Segoe UI Light"/>
              </a:rPr>
              <a:t>Lze objednat v rámci licenčních smluv EES/</a:t>
            </a:r>
            <a:r>
              <a:rPr lang="cs-CZ" sz="1575" dirty="0" err="1">
                <a:solidFill>
                  <a:srgbClr val="FFFFFF"/>
                </a:solidFill>
                <a:latin typeface="Segoe UI Light"/>
              </a:rPr>
              <a:t>Campus</a:t>
            </a:r>
            <a:r>
              <a:rPr lang="cs-CZ" sz="1575" dirty="0">
                <a:solidFill>
                  <a:srgbClr val="FFFFFF"/>
                </a:solidFill>
                <a:latin typeface="Segoe UI Light"/>
              </a:rPr>
              <a:t>, OVS-ES nebo online přes portál</a:t>
            </a:r>
          </a:p>
          <a:p>
            <a:pPr defTabSz="685955">
              <a:lnSpc>
                <a:spcPct val="90000"/>
              </a:lnSpc>
              <a:spcBef>
                <a:spcPts val="1350"/>
              </a:spcBef>
            </a:pPr>
            <a:r>
              <a:rPr lang="cs-CZ" sz="1575" dirty="0">
                <a:solidFill>
                  <a:srgbClr val="FFFFFF"/>
                </a:solidFill>
                <a:latin typeface="Segoe UI Light"/>
              </a:rPr>
              <a:t>Plány a licence lze libovolně kombinovat </a:t>
            </a:r>
            <a:br>
              <a:rPr lang="cs-CZ" sz="1575" dirty="0">
                <a:solidFill>
                  <a:srgbClr val="FFFFFF"/>
                </a:solidFill>
                <a:latin typeface="Segoe UI Light"/>
              </a:rPr>
            </a:br>
            <a:r>
              <a:rPr lang="cs-CZ" sz="1575" dirty="0">
                <a:solidFill>
                  <a:srgbClr val="FFFFFF"/>
                </a:solidFill>
                <a:latin typeface="Segoe UI Light"/>
              </a:rPr>
              <a:t>v libovolných množstvích podle potřeb i povolovat/zakazovat jednotlivé služby pro různé uživatele </a:t>
            </a:r>
            <a:endParaRPr lang="en-US" sz="1575" dirty="0">
              <a:solidFill>
                <a:srgbClr val="FFFFFF"/>
              </a:solidFill>
              <a:latin typeface="Segoe UI Light"/>
            </a:endParaRPr>
          </a:p>
          <a:p>
            <a:pPr defTabSz="685955">
              <a:lnSpc>
                <a:spcPct val="90000"/>
              </a:lnSpc>
              <a:spcBef>
                <a:spcPts val="1350"/>
              </a:spcBef>
            </a:pPr>
            <a:r>
              <a:rPr lang="cs-CZ" sz="1575" b="1" dirty="0">
                <a:solidFill>
                  <a:srgbClr val="FFFF00"/>
                </a:solidFill>
                <a:latin typeface="Segoe UI Light"/>
              </a:rPr>
              <a:t>Office 365 Pro Plus benefit</a:t>
            </a:r>
            <a:r>
              <a:rPr lang="cs-CZ" sz="1575" dirty="0">
                <a:solidFill>
                  <a:srgbClr val="FFFF00"/>
                </a:solidFill>
                <a:latin typeface="Segoe UI Light"/>
              </a:rPr>
              <a:t> </a:t>
            </a:r>
            <a:r>
              <a:rPr lang="cs-CZ" sz="1575" dirty="0">
                <a:solidFill>
                  <a:srgbClr val="FFFFFF"/>
                </a:solidFill>
                <a:latin typeface="Segoe UI Light"/>
              </a:rPr>
              <a:t>- Má-li škola uzavřenou EES/</a:t>
            </a:r>
            <a:r>
              <a:rPr lang="cs-CZ" sz="1575" dirty="0" err="1">
                <a:solidFill>
                  <a:srgbClr val="FFFFFF"/>
                </a:solidFill>
                <a:latin typeface="Segoe UI Light"/>
              </a:rPr>
              <a:t>Campus</a:t>
            </a:r>
            <a:r>
              <a:rPr lang="cs-CZ" sz="1575" dirty="0">
                <a:solidFill>
                  <a:srgbClr val="FFFFFF"/>
                </a:solidFill>
                <a:latin typeface="Segoe UI Light"/>
              </a:rPr>
              <a:t> nebo OVS-ES smlouvu a v ní pořízené alespoň licence Office pro všechny zaměstnance, získají </a:t>
            </a:r>
            <a:r>
              <a:rPr lang="cs-CZ" sz="1575" b="1" dirty="0">
                <a:solidFill>
                  <a:srgbClr val="FFFFFF"/>
                </a:solidFill>
                <a:latin typeface="Segoe UI Light"/>
              </a:rPr>
              <a:t>všichni zaměstnanci i studenti </a:t>
            </a:r>
            <a:r>
              <a:rPr lang="cs-CZ" sz="1575" dirty="0">
                <a:solidFill>
                  <a:srgbClr val="FFFFFF"/>
                </a:solidFill>
                <a:latin typeface="Segoe UI Light"/>
              </a:rPr>
              <a:t>nárok na </a:t>
            </a:r>
            <a:r>
              <a:rPr lang="cs-CZ" sz="1575" b="1" dirty="0">
                <a:solidFill>
                  <a:srgbClr val="FFFFFF"/>
                </a:solidFill>
                <a:latin typeface="Segoe UI Light"/>
              </a:rPr>
              <a:t>Office 365 Pro Plus </a:t>
            </a:r>
            <a:r>
              <a:rPr lang="cs-CZ" sz="1575" dirty="0">
                <a:solidFill>
                  <a:srgbClr val="FFFFFF"/>
                </a:solidFill>
                <a:latin typeface="Segoe UI Light"/>
              </a:rPr>
              <a:t>po dobu zaměstnání / studia </a:t>
            </a:r>
            <a:r>
              <a:rPr lang="cs-CZ" sz="1575" b="1" dirty="0">
                <a:solidFill>
                  <a:srgbClr val="FFFFFF"/>
                </a:solidFill>
                <a:latin typeface="Segoe UI Light"/>
              </a:rPr>
              <a:t>zdarma</a:t>
            </a:r>
            <a:r>
              <a:rPr lang="cs-CZ" sz="1575" dirty="0">
                <a:solidFill>
                  <a:srgbClr val="FFFFFF"/>
                </a:solidFill>
                <a:latin typeface="Segoe UI Light"/>
              </a:rPr>
              <a:t> a mohou je instalovat až na 5 svých osobních zařízení na různých platformách (nelze je použít např. pro podnikání)</a:t>
            </a:r>
            <a:endParaRPr lang="cs-CZ" sz="1575" b="1" dirty="0">
              <a:solidFill>
                <a:srgbClr val="FFFFFF"/>
              </a:solidFill>
              <a:latin typeface="Segoe UI Light"/>
            </a:endParaRPr>
          </a:p>
          <a:p>
            <a:pPr defTabSz="685955">
              <a:lnSpc>
                <a:spcPct val="90000"/>
              </a:lnSpc>
              <a:spcBef>
                <a:spcPts val="1350"/>
              </a:spcBef>
            </a:pPr>
            <a:endParaRPr lang="cs-CZ" sz="1575" dirty="0">
              <a:solidFill>
                <a:srgbClr val="FFFFFF"/>
              </a:solidFill>
              <a:latin typeface="Segoe UI Light"/>
            </a:endParaRPr>
          </a:p>
        </p:txBody>
      </p:sp>
      <p:pic>
        <p:nvPicPr>
          <p:cNvPr id="14" name="Picture 13"/>
          <p:cNvPicPr>
            <a:picLocks noChangeAspect="1"/>
          </p:cNvPicPr>
          <p:nvPr/>
        </p:nvPicPr>
        <p:blipFill>
          <a:blip r:embed="rId3"/>
          <a:stretch>
            <a:fillRect/>
          </a:stretch>
        </p:blipFill>
        <p:spPr>
          <a:xfrm>
            <a:off x="4676326" y="301920"/>
            <a:ext cx="2519671" cy="1870549"/>
          </a:xfrm>
          <a:prstGeom prst="rect">
            <a:avLst/>
          </a:prstGeom>
        </p:spPr>
      </p:pic>
      <p:pic>
        <p:nvPicPr>
          <p:cNvPr id="15" name="Picture 14"/>
          <p:cNvPicPr>
            <a:picLocks noChangeAspect="1"/>
          </p:cNvPicPr>
          <p:nvPr/>
        </p:nvPicPr>
        <p:blipFill>
          <a:blip r:embed="rId4"/>
          <a:stretch>
            <a:fillRect/>
          </a:stretch>
        </p:blipFill>
        <p:spPr>
          <a:xfrm>
            <a:off x="4676326" y="4472869"/>
            <a:ext cx="2519671" cy="1876432"/>
          </a:xfrm>
          <a:prstGeom prst="rect">
            <a:avLst/>
          </a:prstGeom>
        </p:spPr>
      </p:pic>
      <p:sp>
        <p:nvSpPr>
          <p:cNvPr id="16" name="TextBox 15"/>
          <p:cNvSpPr txBox="1"/>
          <p:nvPr/>
        </p:nvSpPr>
        <p:spPr>
          <a:xfrm>
            <a:off x="7284514" y="3123689"/>
            <a:ext cx="1620145" cy="246221"/>
          </a:xfrm>
          <a:prstGeom prst="rect">
            <a:avLst/>
          </a:prstGeom>
          <a:noFill/>
        </p:spPr>
        <p:txBody>
          <a:bodyPr wrap="square" lIns="0" tIns="0" rIns="0" bIns="0" rtlCol="0">
            <a:spAutoFit/>
          </a:bodyPr>
          <a:lstStyle/>
          <a:p>
            <a:r>
              <a:rPr lang="cs-CZ" sz="800" b="1" dirty="0">
                <a:solidFill>
                  <a:srgbClr val="FF0000"/>
                </a:solidFill>
              </a:rPr>
              <a:t>Pouze p</a:t>
            </a:r>
            <a:r>
              <a:rPr lang="en-US" sz="800" b="1" dirty="0" err="1">
                <a:solidFill>
                  <a:srgbClr val="FF0000"/>
                </a:solidFill>
              </a:rPr>
              <a:t>ro</a:t>
            </a:r>
            <a:r>
              <a:rPr lang="en-US" sz="800" b="1" dirty="0">
                <a:solidFill>
                  <a:srgbClr val="FF0000"/>
                </a:solidFill>
              </a:rPr>
              <a:t> z</a:t>
            </a:r>
            <a:r>
              <a:rPr lang="cs-CZ" sz="800" b="1" dirty="0" err="1">
                <a:solidFill>
                  <a:srgbClr val="FF0000"/>
                </a:solidFill>
              </a:rPr>
              <a:t>ákazníky</a:t>
            </a:r>
            <a:r>
              <a:rPr lang="cs-CZ" sz="800" b="1" dirty="0">
                <a:solidFill>
                  <a:srgbClr val="FF0000"/>
                </a:solidFill>
              </a:rPr>
              <a:t> s Office 365 Pro Plus benefitem</a:t>
            </a:r>
          </a:p>
        </p:txBody>
      </p:sp>
      <p:pic>
        <p:nvPicPr>
          <p:cNvPr id="19" name="Picture 18"/>
          <p:cNvPicPr>
            <a:picLocks noChangeAspect="1"/>
          </p:cNvPicPr>
          <p:nvPr/>
        </p:nvPicPr>
        <p:blipFill>
          <a:blip r:embed="rId5"/>
          <a:stretch>
            <a:fillRect/>
          </a:stretch>
        </p:blipFill>
        <p:spPr>
          <a:xfrm>
            <a:off x="4676326" y="2371268"/>
            <a:ext cx="2519203" cy="1902802"/>
          </a:xfrm>
          <a:prstGeom prst="rect">
            <a:avLst/>
          </a:prstGeom>
        </p:spPr>
      </p:pic>
      <p:pic>
        <p:nvPicPr>
          <p:cNvPr id="20" name="Picture 19"/>
          <p:cNvPicPr>
            <a:picLocks noChangeAspect="1"/>
          </p:cNvPicPr>
          <p:nvPr/>
        </p:nvPicPr>
        <p:blipFill>
          <a:blip r:embed="rId6"/>
          <a:stretch>
            <a:fillRect/>
          </a:stretch>
        </p:blipFill>
        <p:spPr>
          <a:xfrm>
            <a:off x="7250759" y="5411085"/>
            <a:ext cx="1764267" cy="764516"/>
          </a:xfrm>
          <a:prstGeom prst="rect">
            <a:avLst/>
          </a:prstGeom>
        </p:spPr>
      </p:pic>
      <p:grpSp>
        <p:nvGrpSpPr>
          <p:cNvPr id="30" name="Group 29"/>
          <p:cNvGrpSpPr/>
          <p:nvPr/>
        </p:nvGrpSpPr>
        <p:grpSpPr>
          <a:xfrm>
            <a:off x="7250759" y="3420476"/>
            <a:ext cx="2083485" cy="760222"/>
            <a:chOff x="7250759" y="3359106"/>
            <a:chExt cx="2083485" cy="760222"/>
          </a:xfrm>
        </p:grpSpPr>
        <p:pic>
          <p:nvPicPr>
            <p:cNvPr id="23" name="Picture 22"/>
            <p:cNvPicPr>
              <a:picLocks noChangeAspect="1"/>
            </p:cNvPicPr>
            <p:nvPr/>
          </p:nvPicPr>
          <p:blipFill>
            <a:blip r:embed="rId7"/>
            <a:stretch>
              <a:fillRect/>
            </a:stretch>
          </p:blipFill>
          <p:spPr>
            <a:xfrm>
              <a:off x="7250759" y="3359106"/>
              <a:ext cx="1764267" cy="368892"/>
            </a:xfrm>
            <a:prstGeom prst="rect">
              <a:avLst/>
            </a:prstGeom>
          </p:spPr>
        </p:pic>
        <p:pic>
          <p:nvPicPr>
            <p:cNvPr id="24" name="Picture 23"/>
            <p:cNvPicPr>
              <a:picLocks noChangeAspect="1"/>
            </p:cNvPicPr>
            <p:nvPr/>
          </p:nvPicPr>
          <p:blipFill rotWithShape="1">
            <a:blip r:embed="rId8"/>
            <a:srcRect l="1" r="-18094"/>
            <a:stretch/>
          </p:blipFill>
          <p:spPr>
            <a:xfrm>
              <a:off x="7250759" y="3685039"/>
              <a:ext cx="2083485" cy="434289"/>
            </a:xfrm>
            <a:prstGeom prst="rect">
              <a:avLst/>
            </a:prstGeom>
          </p:spPr>
        </p:pic>
      </p:grpSp>
      <p:cxnSp>
        <p:nvCxnSpPr>
          <p:cNvPr id="27" name="Straight Connector 26"/>
          <p:cNvCxnSpPr/>
          <p:nvPr/>
        </p:nvCxnSpPr>
        <p:spPr>
          <a:xfrm>
            <a:off x="4676326" y="2246110"/>
            <a:ext cx="4338700" cy="0"/>
          </a:xfrm>
          <a:prstGeom prst="line">
            <a:avLst/>
          </a:prstGeom>
          <a:ln>
            <a:solidFill>
              <a:schemeClr val="bg1">
                <a:lumMod val="75000"/>
              </a:schemeClr>
            </a:solidFill>
            <a:headEnd type="non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6326" y="4393006"/>
            <a:ext cx="4338700" cy="0"/>
          </a:xfrm>
          <a:prstGeom prst="line">
            <a:avLst/>
          </a:prstGeom>
          <a:ln>
            <a:solidFill>
              <a:schemeClr val="bg1">
                <a:lumMod val="75000"/>
              </a:schemeClr>
            </a:solidFill>
            <a:headEnd type="non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8"/>
          <a:srcRect l="1" r="-18094"/>
          <a:stretch/>
        </p:blipFill>
        <p:spPr>
          <a:xfrm>
            <a:off x="7244523" y="1414397"/>
            <a:ext cx="2083485" cy="434289"/>
          </a:xfrm>
          <a:prstGeom prst="rect">
            <a:avLst/>
          </a:prstGeom>
        </p:spPr>
      </p:pic>
      <p:sp>
        <p:nvSpPr>
          <p:cNvPr id="35" name="Rectangle 34"/>
          <p:cNvSpPr/>
          <p:nvPr/>
        </p:nvSpPr>
        <p:spPr bwMode="auto">
          <a:xfrm>
            <a:off x="4676327" y="320066"/>
            <a:ext cx="4338698" cy="646020"/>
          </a:xfrm>
          <a:prstGeom prst="rect">
            <a:avLst/>
          </a:pr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p:cNvSpPr/>
          <p:nvPr/>
        </p:nvSpPr>
        <p:spPr bwMode="auto">
          <a:xfrm>
            <a:off x="4679391" y="2399735"/>
            <a:ext cx="4338698" cy="646020"/>
          </a:xfrm>
          <a:prstGeom prst="rect">
            <a:avLst/>
          </a:pr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4676327" y="4511943"/>
            <a:ext cx="4338698" cy="646020"/>
          </a:xfrm>
          <a:prstGeom prst="rect">
            <a:avLst/>
          </a:prstGeom>
          <a:solidFill>
            <a:srgbClr val="757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38" name="Picture 37"/>
          <p:cNvPicPr>
            <a:picLocks noChangeAspect="1"/>
          </p:cNvPicPr>
          <p:nvPr/>
        </p:nvPicPr>
        <p:blipFill>
          <a:blip r:embed="rId9"/>
          <a:stretch>
            <a:fillRect/>
          </a:stretch>
        </p:blipFill>
        <p:spPr>
          <a:xfrm>
            <a:off x="5363662" y="2516681"/>
            <a:ext cx="3115538" cy="451291"/>
          </a:xfrm>
          <a:prstGeom prst="rect">
            <a:avLst/>
          </a:prstGeom>
        </p:spPr>
      </p:pic>
      <p:pic>
        <p:nvPicPr>
          <p:cNvPr id="39" name="Picture 38"/>
          <p:cNvPicPr>
            <a:picLocks noChangeAspect="1"/>
          </p:cNvPicPr>
          <p:nvPr/>
        </p:nvPicPr>
        <p:blipFill>
          <a:blip r:embed="rId10"/>
          <a:stretch>
            <a:fillRect/>
          </a:stretch>
        </p:blipFill>
        <p:spPr>
          <a:xfrm>
            <a:off x="5669501" y="432168"/>
            <a:ext cx="2503859" cy="421816"/>
          </a:xfrm>
          <a:prstGeom prst="rect">
            <a:avLst/>
          </a:prstGeom>
        </p:spPr>
      </p:pic>
      <p:pic>
        <p:nvPicPr>
          <p:cNvPr id="40" name="Picture 39"/>
          <p:cNvPicPr>
            <a:picLocks noChangeAspect="1"/>
          </p:cNvPicPr>
          <p:nvPr/>
        </p:nvPicPr>
        <p:blipFill>
          <a:blip r:embed="rId11"/>
          <a:stretch>
            <a:fillRect/>
          </a:stretch>
        </p:blipFill>
        <p:spPr>
          <a:xfrm>
            <a:off x="5426067" y="4613803"/>
            <a:ext cx="2839217" cy="422632"/>
          </a:xfrm>
          <a:prstGeom prst="rect">
            <a:avLst/>
          </a:prstGeom>
        </p:spPr>
      </p:pic>
      <p:cxnSp>
        <p:nvCxnSpPr>
          <p:cNvPr id="41" name="Straight Connector 40"/>
          <p:cNvCxnSpPr/>
          <p:nvPr/>
        </p:nvCxnSpPr>
        <p:spPr>
          <a:xfrm>
            <a:off x="4676326" y="6422943"/>
            <a:ext cx="4338700" cy="0"/>
          </a:xfrm>
          <a:prstGeom prst="line">
            <a:avLst/>
          </a:prstGeom>
          <a:ln>
            <a:solidFill>
              <a:schemeClr val="bg1">
                <a:lumMod val="75000"/>
              </a:schemeClr>
            </a:solidFill>
            <a:headEnd type="non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3005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EditPoints="1"/>
          </p:cNvSpPr>
          <p:nvPr/>
        </p:nvSpPr>
        <p:spPr bwMode="black">
          <a:xfrm>
            <a:off x="3073044" y="3883789"/>
            <a:ext cx="2776889" cy="465683"/>
          </a:xfrm>
          <a:custGeom>
            <a:avLst/>
            <a:gdLst>
              <a:gd name="T0" fmla="*/ 347 w 2773"/>
              <a:gd name="T1" fmla="*/ 444 h 464"/>
              <a:gd name="T2" fmla="*/ 281 w 2773"/>
              <a:gd name="T3" fmla="*/ 444 h 464"/>
              <a:gd name="T4" fmla="*/ 186 w 2773"/>
              <a:gd name="T5" fmla="*/ 208 h 464"/>
              <a:gd name="T6" fmla="*/ 0 w 2773"/>
              <a:gd name="T7" fmla="*/ 444 h 464"/>
              <a:gd name="T8" fmla="*/ 271 w 2773"/>
              <a:gd name="T9" fmla="*/ 6 h 464"/>
              <a:gd name="T10" fmla="*/ 396 w 2773"/>
              <a:gd name="T11" fmla="*/ 6 h 464"/>
              <a:gd name="T12" fmla="*/ 473 w 2773"/>
              <a:gd name="T13" fmla="*/ 444 h 464"/>
              <a:gd name="T14" fmla="*/ 502 w 2773"/>
              <a:gd name="T15" fmla="*/ 443 h 464"/>
              <a:gd name="T16" fmla="*/ 693 w 2773"/>
              <a:gd name="T17" fmla="*/ 119 h 464"/>
              <a:gd name="T18" fmla="*/ 702 w 2773"/>
              <a:gd name="T19" fmla="*/ 77 h 464"/>
              <a:gd name="T20" fmla="*/ 600 w 2773"/>
              <a:gd name="T21" fmla="*/ 6 h 464"/>
              <a:gd name="T22" fmla="*/ 702 w 2773"/>
              <a:gd name="T23" fmla="*/ 77 h 464"/>
              <a:gd name="T24" fmla="*/ 869 w 2773"/>
              <a:gd name="T25" fmla="*/ 188 h 464"/>
              <a:gd name="T26" fmla="*/ 882 w 2773"/>
              <a:gd name="T27" fmla="*/ 324 h 464"/>
              <a:gd name="T28" fmla="*/ 805 w 2773"/>
              <a:gd name="T29" fmla="*/ 453 h 464"/>
              <a:gd name="T30" fmla="*/ 1024 w 2773"/>
              <a:gd name="T31" fmla="*/ 240 h 464"/>
              <a:gd name="T32" fmla="*/ 1252 w 2773"/>
              <a:gd name="T33" fmla="*/ 184 h 464"/>
              <a:gd name="T34" fmla="*/ 1569 w 2773"/>
              <a:gd name="T35" fmla="*/ 282 h 464"/>
              <a:gd name="T36" fmla="*/ 1454 w 2773"/>
              <a:gd name="T37" fmla="*/ 332 h 464"/>
              <a:gd name="T38" fmla="*/ 1725 w 2773"/>
              <a:gd name="T39" fmla="*/ 381 h 464"/>
              <a:gd name="T40" fmla="*/ 1595 w 2773"/>
              <a:gd name="T41" fmla="*/ 202 h 464"/>
              <a:gd name="T42" fmla="*/ 1904 w 2773"/>
              <a:gd name="T43" fmla="*/ 214 h 464"/>
              <a:gd name="T44" fmla="*/ 1753 w 2773"/>
              <a:gd name="T45" fmla="*/ 172 h 464"/>
              <a:gd name="T46" fmla="*/ 1893 w 2773"/>
              <a:gd name="T47" fmla="*/ 326 h 464"/>
              <a:gd name="T48" fmla="*/ 1545 w 2773"/>
              <a:gd name="T49" fmla="*/ 348 h 464"/>
              <a:gd name="T50" fmla="*/ 1230 w 2773"/>
              <a:gd name="T51" fmla="*/ 218 h 464"/>
              <a:gd name="T52" fmla="*/ 1103 w 2773"/>
              <a:gd name="T53" fmla="*/ 444 h 464"/>
              <a:gd name="T54" fmla="*/ 1064 w 2773"/>
              <a:gd name="T55" fmla="*/ 119 h 464"/>
              <a:gd name="T56" fmla="*/ 1161 w 2773"/>
              <a:gd name="T57" fmla="*/ 159 h 464"/>
              <a:gd name="T58" fmla="*/ 1271 w 2773"/>
              <a:gd name="T59" fmla="*/ 113 h 464"/>
              <a:gd name="T60" fmla="*/ 1359 w 2773"/>
              <a:gd name="T61" fmla="*/ 371 h 464"/>
              <a:gd name="T62" fmla="*/ 1359 w 2773"/>
              <a:gd name="T63" fmla="*/ 371 h 464"/>
              <a:gd name="T64" fmla="*/ 2128 w 2773"/>
              <a:gd name="T65" fmla="*/ 106 h 464"/>
              <a:gd name="T66" fmla="*/ 2057 w 2773"/>
              <a:gd name="T67" fmla="*/ 371 h 464"/>
              <a:gd name="T68" fmla="*/ 2057 w 2773"/>
              <a:gd name="T69" fmla="*/ 371 h 464"/>
              <a:gd name="T70" fmla="*/ 2610 w 2773"/>
              <a:gd name="T71" fmla="*/ 194 h 464"/>
              <a:gd name="T72" fmla="*/ 2579 w 2773"/>
              <a:gd name="T73" fmla="*/ 360 h 464"/>
              <a:gd name="T74" fmla="*/ 2612 w 2773"/>
              <a:gd name="T75" fmla="*/ 442 h 464"/>
              <a:gd name="T76" fmla="*/ 2466 w 2773"/>
              <a:gd name="T77" fmla="*/ 358 h 464"/>
              <a:gd name="T78" fmla="*/ 2437 w 2773"/>
              <a:gd name="T79" fmla="*/ 194 h 464"/>
              <a:gd name="T80" fmla="*/ 2266 w 2773"/>
              <a:gd name="T81" fmla="*/ 443 h 464"/>
              <a:gd name="T82" fmla="*/ 2261 w 2773"/>
              <a:gd name="T83" fmla="*/ 194 h 464"/>
              <a:gd name="T84" fmla="*/ 2336 w 2773"/>
              <a:gd name="T85" fmla="*/ 119 h 464"/>
              <a:gd name="T86" fmla="*/ 2508 w 2773"/>
              <a:gd name="T87" fmla="*/ 11 h 464"/>
              <a:gd name="T88" fmla="*/ 2451 w 2773"/>
              <a:gd name="T89" fmla="*/ 110 h 464"/>
              <a:gd name="T90" fmla="*/ 2518 w 2773"/>
              <a:gd name="T91" fmla="*/ 119 h 464"/>
              <a:gd name="T92" fmla="*/ 2644 w 2773"/>
              <a:gd name="T93" fmla="*/ 40 h 464"/>
              <a:gd name="T94" fmla="*/ 2682 w 2773"/>
              <a:gd name="T95" fmla="*/ 119 h 464"/>
              <a:gd name="T96" fmla="*/ 2738 w 2773"/>
              <a:gd name="T97" fmla="*/ 187 h 464"/>
              <a:gd name="T98" fmla="*/ 2738 w 2773"/>
              <a:gd name="T99" fmla="*/ 116 h 464"/>
              <a:gd name="T100" fmla="*/ 2738 w 2773"/>
              <a:gd name="T101" fmla="*/ 187 h 464"/>
              <a:gd name="T102" fmla="*/ 2707 w 2773"/>
              <a:gd name="T103" fmla="*/ 151 h 464"/>
              <a:gd name="T104" fmla="*/ 2768 w 2773"/>
              <a:gd name="T105" fmla="*/ 151 h 464"/>
              <a:gd name="T106" fmla="*/ 2743 w 2773"/>
              <a:gd name="T107" fmla="*/ 153 h 464"/>
              <a:gd name="T108" fmla="*/ 2743 w 2773"/>
              <a:gd name="T109" fmla="*/ 169 h 464"/>
              <a:gd name="T110" fmla="*/ 2730 w 2773"/>
              <a:gd name="T111" fmla="*/ 153 h 464"/>
              <a:gd name="T112" fmla="*/ 2720 w 2773"/>
              <a:gd name="T113" fmla="*/ 169 h 464"/>
              <a:gd name="T114" fmla="*/ 2743 w 2773"/>
              <a:gd name="T115" fmla="*/ 131 h 464"/>
              <a:gd name="T116" fmla="*/ 2743 w 2773"/>
              <a:gd name="T117" fmla="*/ 153 h 464"/>
              <a:gd name="T118" fmla="*/ 2734 w 2773"/>
              <a:gd name="T119" fmla="*/ 136 h 464"/>
              <a:gd name="T120" fmla="*/ 2737 w 2773"/>
              <a:gd name="T121" fmla="*/ 147 h 464"/>
              <a:gd name="T122" fmla="*/ 2742 w 2773"/>
              <a:gd name="T123" fmla="*/ 13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464">
                <a:moveTo>
                  <a:pt x="473" y="444"/>
                </a:moveTo>
                <a:cubicBezTo>
                  <a:pt x="347" y="444"/>
                  <a:pt x="347" y="444"/>
                  <a:pt x="347" y="444"/>
                </a:cubicBezTo>
                <a:cubicBezTo>
                  <a:pt x="399" y="208"/>
                  <a:pt x="399" y="208"/>
                  <a:pt x="399" y="208"/>
                </a:cubicBezTo>
                <a:cubicBezTo>
                  <a:pt x="281" y="444"/>
                  <a:pt x="281" y="444"/>
                  <a:pt x="281" y="444"/>
                </a:cubicBezTo>
                <a:cubicBezTo>
                  <a:pt x="191" y="444"/>
                  <a:pt x="191" y="444"/>
                  <a:pt x="191" y="444"/>
                </a:cubicBezTo>
                <a:cubicBezTo>
                  <a:pt x="186" y="208"/>
                  <a:pt x="186" y="208"/>
                  <a:pt x="186" y="208"/>
                </a:cubicBezTo>
                <a:cubicBezTo>
                  <a:pt x="127" y="444"/>
                  <a:pt x="127" y="444"/>
                  <a:pt x="127" y="444"/>
                </a:cubicBezTo>
                <a:cubicBezTo>
                  <a:pt x="0" y="444"/>
                  <a:pt x="0" y="444"/>
                  <a:pt x="0" y="444"/>
                </a:cubicBezTo>
                <a:cubicBezTo>
                  <a:pt x="97" y="6"/>
                  <a:pt x="97" y="6"/>
                  <a:pt x="97" y="6"/>
                </a:cubicBezTo>
                <a:cubicBezTo>
                  <a:pt x="271" y="6"/>
                  <a:pt x="271" y="6"/>
                  <a:pt x="271" y="6"/>
                </a:cubicBezTo>
                <a:cubicBezTo>
                  <a:pt x="279" y="250"/>
                  <a:pt x="279" y="250"/>
                  <a:pt x="279" y="250"/>
                </a:cubicBezTo>
                <a:cubicBezTo>
                  <a:pt x="396" y="6"/>
                  <a:pt x="396" y="6"/>
                  <a:pt x="396" y="6"/>
                </a:cubicBezTo>
                <a:cubicBezTo>
                  <a:pt x="570" y="6"/>
                  <a:pt x="570" y="6"/>
                  <a:pt x="570" y="6"/>
                </a:cubicBezTo>
                <a:lnTo>
                  <a:pt x="473" y="444"/>
                </a:lnTo>
                <a:close/>
                <a:moveTo>
                  <a:pt x="621" y="444"/>
                </a:moveTo>
                <a:cubicBezTo>
                  <a:pt x="502" y="443"/>
                  <a:pt x="502" y="443"/>
                  <a:pt x="502" y="443"/>
                </a:cubicBezTo>
                <a:cubicBezTo>
                  <a:pt x="575" y="119"/>
                  <a:pt x="575" y="119"/>
                  <a:pt x="575" y="119"/>
                </a:cubicBezTo>
                <a:cubicBezTo>
                  <a:pt x="693" y="119"/>
                  <a:pt x="693" y="119"/>
                  <a:pt x="693" y="119"/>
                </a:cubicBezTo>
                <a:lnTo>
                  <a:pt x="621" y="444"/>
                </a:lnTo>
                <a:close/>
                <a:moveTo>
                  <a:pt x="702" y="77"/>
                </a:moveTo>
                <a:cubicBezTo>
                  <a:pt x="585" y="77"/>
                  <a:pt x="585" y="77"/>
                  <a:pt x="585" y="77"/>
                </a:cubicBezTo>
                <a:cubicBezTo>
                  <a:pt x="600" y="6"/>
                  <a:pt x="600" y="6"/>
                  <a:pt x="600" y="6"/>
                </a:cubicBezTo>
                <a:cubicBezTo>
                  <a:pt x="718" y="6"/>
                  <a:pt x="718" y="6"/>
                  <a:pt x="718" y="6"/>
                </a:cubicBezTo>
                <a:lnTo>
                  <a:pt x="702" y="77"/>
                </a:lnTo>
                <a:close/>
                <a:moveTo>
                  <a:pt x="902" y="240"/>
                </a:moveTo>
                <a:cubicBezTo>
                  <a:pt x="904" y="235"/>
                  <a:pt x="908" y="187"/>
                  <a:pt x="869" y="188"/>
                </a:cubicBezTo>
                <a:cubicBezTo>
                  <a:pt x="797" y="190"/>
                  <a:pt x="745" y="369"/>
                  <a:pt x="825" y="371"/>
                </a:cubicBezTo>
                <a:cubicBezTo>
                  <a:pt x="862" y="372"/>
                  <a:pt x="879" y="329"/>
                  <a:pt x="882" y="324"/>
                </a:cubicBezTo>
                <a:cubicBezTo>
                  <a:pt x="1005" y="324"/>
                  <a:pt x="1005" y="324"/>
                  <a:pt x="1005" y="324"/>
                </a:cubicBezTo>
                <a:cubicBezTo>
                  <a:pt x="1005" y="326"/>
                  <a:pt x="968" y="457"/>
                  <a:pt x="805" y="453"/>
                </a:cubicBezTo>
                <a:cubicBezTo>
                  <a:pt x="586" y="449"/>
                  <a:pt x="642" y="98"/>
                  <a:pt x="891" y="111"/>
                </a:cubicBezTo>
                <a:cubicBezTo>
                  <a:pt x="1032" y="117"/>
                  <a:pt x="1025" y="235"/>
                  <a:pt x="1024" y="240"/>
                </a:cubicBezTo>
                <a:lnTo>
                  <a:pt x="902" y="240"/>
                </a:lnTo>
                <a:close/>
                <a:moveTo>
                  <a:pt x="1252" y="184"/>
                </a:moveTo>
                <a:cubicBezTo>
                  <a:pt x="1291" y="136"/>
                  <a:pt x="1352" y="102"/>
                  <a:pt x="1431" y="106"/>
                </a:cubicBezTo>
                <a:cubicBezTo>
                  <a:pt x="1541" y="112"/>
                  <a:pt x="1587" y="193"/>
                  <a:pt x="1569" y="282"/>
                </a:cubicBezTo>
                <a:cubicBezTo>
                  <a:pt x="1567" y="291"/>
                  <a:pt x="1561" y="294"/>
                  <a:pt x="1551" y="298"/>
                </a:cubicBezTo>
                <a:cubicBezTo>
                  <a:pt x="1454" y="332"/>
                  <a:pt x="1454" y="332"/>
                  <a:pt x="1454" y="332"/>
                </a:cubicBezTo>
                <a:cubicBezTo>
                  <a:pt x="1672" y="332"/>
                  <a:pt x="1672" y="332"/>
                  <a:pt x="1672" y="332"/>
                </a:cubicBezTo>
                <a:cubicBezTo>
                  <a:pt x="1672" y="332"/>
                  <a:pt x="1655" y="382"/>
                  <a:pt x="1725" y="381"/>
                </a:cubicBezTo>
                <a:cubicBezTo>
                  <a:pt x="1773" y="381"/>
                  <a:pt x="1792" y="326"/>
                  <a:pt x="1727" y="315"/>
                </a:cubicBezTo>
                <a:cubicBezTo>
                  <a:pt x="1697" y="310"/>
                  <a:pt x="1583" y="291"/>
                  <a:pt x="1595" y="202"/>
                </a:cubicBezTo>
                <a:cubicBezTo>
                  <a:pt x="1606" y="129"/>
                  <a:pt x="1682" y="104"/>
                  <a:pt x="1765" y="105"/>
                </a:cubicBezTo>
                <a:cubicBezTo>
                  <a:pt x="1934" y="107"/>
                  <a:pt x="1902" y="207"/>
                  <a:pt x="1904" y="214"/>
                </a:cubicBezTo>
                <a:cubicBezTo>
                  <a:pt x="1791" y="214"/>
                  <a:pt x="1791" y="214"/>
                  <a:pt x="1791" y="214"/>
                </a:cubicBezTo>
                <a:cubicBezTo>
                  <a:pt x="1791" y="214"/>
                  <a:pt x="1803" y="172"/>
                  <a:pt x="1753" y="172"/>
                </a:cubicBezTo>
                <a:cubicBezTo>
                  <a:pt x="1706" y="172"/>
                  <a:pt x="1695" y="213"/>
                  <a:pt x="1748" y="225"/>
                </a:cubicBezTo>
                <a:cubicBezTo>
                  <a:pt x="1814" y="238"/>
                  <a:pt x="1888" y="242"/>
                  <a:pt x="1893" y="326"/>
                </a:cubicBezTo>
                <a:cubicBezTo>
                  <a:pt x="1894" y="350"/>
                  <a:pt x="1880" y="458"/>
                  <a:pt x="1710" y="456"/>
                </a:cubicBezTo>
                <a:cubicBezTo>
                  <a:pt x="1558" y="454"/>
                  <a:pt x="1541" y="385"/>
                  <a:pt x="1545" y="348"/>
                </a:cubicBezTo>
                <a:cubicBezTo>
                  <a:pt x="1515" y="407"/>
                  <a:pt x="1445" y="457"/>
                  <a:pt x="1352" y="454"/>
                </a:cubicBezTo>
                <a:cubicBezTo>
                  <a:pt x="1208" y="449"/>
                  <a:pt x="1178" y="318"/>
                  <a:pt x="1230" y="218"/>
                </a:cubicBezTo>
                <a:cubicBezTo>
                  <a:pt x="1204" y="219"/>
                  <a:pt x="1151" y="231"/>
                  <a:pt x="1130" y="328"/>
                </a:cubicBezTo>
                <a:cubicBezTo>
                  <a:pt x="1103" y="444"/>
                  <a:pt x="1103" y="444"/>
                  <a:pt x="1103" y="444"/>
                </a:cubicBezTo>
                <a:cubicBezTo>
                  <a:pt x="991" y="444"/>
                  <a:pt x="991" y="444"/>
                  <a:pt x="991" y="444"/>
                </a:cubicBezTo>
                <a:cubicBezTo>
                  <a:pt x="1064" y="119"/>
                  <a:pt x="1064" y="119"/>
                  <a:pt x="1064" y="119"/>
                </a:cubicBezTo>
                <a:cubicBezTo>
                  <a:pt x="1170" y="119"/>
                  <a:pt x="1170" y="119"/>
                  <a:pt x="1170" y="119"/>
                </a:cubicBezTo>
                <a:cubicBezTo>
                  <a:pt x="1161" y="159"/>
                  <a:pt x="1161" y="159"/>
                  <a:pt x="1161" y="159"/>
                </a:cubicBezTo>
                <a:cubicBezTo>
                  <a:pt x="1176" y="141"/>
                  <a:pt x="1193" y="130"/>
                  <a:pt x="1215" y="122"/>
                </a:cubicBezTo>
                <a:cubicBezTo>
                  <a:pt x="1233" y="116"/>
                  <a:pt x="1250" y="113"/>
                  <a:pt x="1271" y="113"/>
                </a:cubicBezTo>
                <a:lnTo>
                  <a:pt x="1252" y="184"/>
                </a:lnTo>
                <a:close/>
                <a:moveTo>
                  <a:pt x="1359" y="371"/>
                </a:moveTo>
                <a:cubicBezTo>
                  <a:pt x="1442" y="388"/>
                  <a:pt x="1498" y="194"/>
                  <a:pt x="1422" y="182"/>
                </a:cubicBezTo>
                <a:cubicBezTo>
                  <a:pt x="1346" y="170"/>
                  <a:pt x="1285" y="355"/>
                  <a:pt x="1359" y="371"/>
                </a:cubicBezTo>
                <a:close/>
                <a:moveTo>
                  <a:pt x="2051" y="454"/>
                </a:moveTo>
                <a:cubicBezTo>
                  <a:pt x="1813" y="445"/>
                  <a:pt x="1884" y="94"/>
                  <a:pt x="2128" y="106"/>
                </a:cubicBezTo>
                <a:cubicBezTo>
                  <a:pt x="2358" y="117"/>
                  <a:pt x="2292" y="464"/>
                  <a:pt x="2051" y="454"/>
                </a:cubicBezTo>
                <a:close/>
                <a:moveTo>
                  <a:pt x="2057" y="371"/>
                </a:moveTo>
                <a:cubicBezTo>
                  <a:pt x="2140" y="388"/>
                  <a:pt x="2196" y="194"/>
                  <a:pt x="2120" y="182"/>
                </a:cubicBezTo>
                <a:cubicBezTo>
                  <a:pt x="2044" y="170"/>
                  <a:pt x="1983" y="355"/>
                  <a:pt x="2057" y="371"/>
                </a:cubicBezTo>
                <a:close/>
                <a:moveTo>
                  <a:pt x="2666" y="194"/>
                </a:moveTo>
                <a:cubicBezTo>
                  <a:pt x="2610" y="194"/>
                  <a:pt x="2610" y="194"/>
                  <a:pt x="2610" y="194"/>
                </a:cubicBezTo>
                <a:cubicBezTo>
                  <a:pt x="2580" y="336"/>
                  <a:pt x="2580" y="336"/>
                  <a:pt x="2580" y="336"/>
                </a:cubicBezTo>
                <a:cubicBezTo>
                  <a:pt x="2578" y="344"/>
                  <a:pt x="2576" y="351"/>
                  <a:pt x="2579" y="360"/>
                </a:cubicBezTo>
                <a:cubicBezTo>
                  <a:pt x="2583" y="373"/>
                  <a:pt x="2629" y="367"/>
                  <a:pt x="2629" y="367"/>
                </a:cubicBezTo>
                <a:cubicBezTo>
                  <a:pt x="2612" y="442"/>
                  <a:pt x="2612" y="442"/>
                  <a:pt x="2612" y="442"/>
                </a:cubicBezTo>
                <a:cubicBezTo>
                  <a:pt x="2612" y="442"/>
                  <a:pt x="2518" y="453"/>
                  <a:pt x="2485" y="431"/>
                </a:cubicBezTo>
                <a:cubicBezTo>
                  <a:pt x="2471" y="421"/>
                  <a:pt x="2456" y="401"/>
                  <a:pt x="2466" y="358"/>
                </a:cubicBezTo>
                <a:cubicBezTo>
                  <a:pt x="2502" y="194"/>
                  <a:pt x="2502" y="194"/>
                  <a:pt x="2502" y="194"/>
                </a:cubicBezTo>
                <a:cubicBezTo>
                  <a:pt x="2437" y="194"/>
                  <a:pt x="2437" y="194"/>
                  <a:pt x="2437" y="194"/>
                </a:cubicBezTo>
                <a:cubicBezTo>
                  <a:pt x="2382" y="443"/>
                  <a:pt x="2382" y="443"/>
                  <a:pt x="2382" y="443"/>
                </a:cubicBezTo>
                <a:cubicBezTo>
                  <a:pt x="2266" y="443"/>
                  <a:pt x="2266" y="443"/>
                  <a:pt x="2266" y="443"/>
                </a:cubicBezTo>
                <a:cubicBezTo>
                  <a:pt x="2321" y="194"/>
                  <a:pt x="2321" y="194"/>
                  <a:pt x="2321" y="194"/>
                </a:cubicBezTo>
                <a:cubicBezTo>
                  <a:pt x="2261" y="194"/>
                  <a:pt x="2261" y="194"/>
                  <a:pt x="2261" y="194"/>
                </a:cubicBezTo>
                <a:cubicBezTo>
                  <a:pt x="2277" y="119"/>
                  <a:pt x="2277" y="119"/>
                  <a:pt x="2277" y="119"/>
                </a:cubicBezTo>
                <a:cubicBezTo>
                  <a:pt x="2336" y="119"/>
                  <a:pt x="2336" y="119"/>
                  <a:pt x="2336" y="119"/>
                </a:cubicBezTo>
                <a:cubicBezTo>
                  <a:pt x="2347" y="70"/>
                  <a:pt x="2356" y="47"/>
                  <a:pt x="2381" y="28"/>
                </a:cubicBezTo>
                <a:cubicBezTo>
                  <a:pt x="2417" y="0"/>
                  <a:pt x="2508" y="11"/>
                  <a:pt x="2508" y="11"/>
                </a:cubicBezTo>
                <a:cubicBezTo>
                  <a:pt x="2496" y="72"/>
                  <a:pt x="2496" y="72"/>
                  <a:pt x="2496" y="72"/>
                </a:cubicBezTo>
                <a:cubicBezTo>
                  <a:pt x="2459" y="72"/>
                  <a:pt x="2456" y="86"/>
                  <a:pt x="2451" y="110"/>
                </a:cubicBezTo>
                <a:cubicBezTo>
                  <a:pt x="2449" y="119"/>
                  <a:pt x="2449" y="119"/>
                  <a:pt x="2449" y="119"/>
                </a:cubicBezTo>
                <a:cubicBezTo>
                  <a:pt x="2518" y="119"/>
                  <a:pt x="2518" y="119"/>
                  <a:pt x="2518" y="119"/>
                </a:cubicBezTo>
                <a:cubicBezTo>
                  <a:pt x="2536" y="40"/>
                  <a:pt x="2536" y="40"/>
                  <a:pt x="2536" y="40"/>
                </a:cubicBezTo>
                <a:cubicBezTo>
                  <a:pt x="2644" y="40"/>
                  <a:pt x="2644" y="40"/>
                  <a:pt x="2644" y="40"/>
                </a:cubicBezTo>
                <a:cubicBezTo>
                  <a:pt x="2627" y="119"/>
                  <a:pt x="2627" y="119"/>
                  <a:pt x="2627" y="119"/>
                </a:cubicBezTo>
                <a:cubicBezTo>
                  <a:pt x="2682" y="119"/>
                  <a:pt x="2682" y="119"/>
                  <a:pt x="2682" y="119"/>
                </a:cubicBezTo>
                <a:lnTo>
                  <a:pt x="2666" y="194"/>
                </a:lnTo>
                <a:close/>
                <a:moveTo>
                  <a:pt x="2738" y="187"/>
                </a:moveTo>
                <a:cubicBezTo>
                  <a:pt x="2718" y="187"/>
                  <a:pt x="2702" y="171"/>
                  <a:pt x="2702" y="151"/>
                </a:cubicBezTo>
                <a:cubicBezTo>
                  <a:pt x="2702" y="131"/>
                  <a:pt x="2718" y="116"/>
                  <a:pt x="2738" y="116"/>
                </a:cubicBezTo>
                <a:cubicBezTo>
                  <a:pt x="2757" y="116"/>
                  <a:pt x="2773" y="131"/>
                  <a:pt x="2773" y="151"/>
                </a:cubicBezTo>
                <a:cubicBezTo>
                  <a:pt x="2773" y="171"/>
                  <a:pt x="2757" y="187"/>
                  <a:pt x="2738" y="187"/>
                </a:cubicBezTo>
                <a:close/>
                <a:moveTo>
                  <a:pt x="2738" y="121"/>
                </a:moveTo>
                <a:cubicBezTo>
                  <a:pt x="2721" y="121"/>
                  <a:pt x="2707" y="134"/>
                  <a:pt x="2707" y="151"/>
                </a:cubicBezTo>
                <a:cubicBezTo>
                  <a:pt x="2707" y="168"/>
                  <a:pt x="2721" y="182"/>
                  <a:pt x="2738" y="182"/>
                </a:cubicBezTo>
                <a:cubicBezTo>
                  <a:pt x="2754" y="182"/>
                  <a:pt x="2768" y="168"/>
                  <a:pt x="2768" y="151"/>
                </a:cubicBezTo>
                <a:cubicBezTo>
                  <a:pt x="2768" y="134"/>
                  <a:pt x="2754" y="121"/>
                  <a:pt x="2738" y="121"/>
                </a:cubicBezTo>
                <a:close/>
                <a:moveTo>
                  <a:pt x="2743" y="153"/>
                </a:moveTo>
                <a:cubicBezTo>
                  <a:pt x="2750" y="169"/>
                  <a:pt x="2750" y="169"/>
                  <a:pt x="2750" y="169"/>
                </a:cubicBezTo>
                <a:cubicBezTo>
                  <a:pt x="2743" y="169"/>
                  <a:pt x="2743" y="169"/>
                  <a:pt x="2743" y="169"/>
                </a:cubicBezTo>
                <a:cubicBezTo>
                  <a:pt x="2737" y="153"/>
                  <a:pt x="2737" y="153"/>
                  <a:pt x="2737" y="153"/>
                </a:cubicBezTo>
                <a:cubicBezTo>
                  <a:pt x="2730" y="153"/>
                  <a:pt x="2730" y="153"/>
                  <a:pt x="2730" y="153"/>
                </a:cubicBezTo>
                <a:cubicBezTo>
                  <a:pt x="2726" y="169"/>
                  <a:pt x="2726" y="169"/>
                  <a:pt x="2726" y="169"/>
                </a:cubicBezTo>
                <a:cubicBezTo>
                  <a:pt x="2720" y="169"/>
                  <a:pt x="2720" y="169"/>
                  <a:pt x="2720" y="169"/>
                </a:cubicBezTo>
                <a:cubicBezTo>
                  <a:pt x="2729" y="131"/>
                  <a:pt x="2729" y="131"/>
                  <a:pt x="2729" y="131"/>
                </a:cubicBezTo>
                <a:cubicBezTo>
                  <a:pt x="2743" y="131"/>
                  <a:pt x="2743" y="131"/>
                  <a:pt x="2743" y="131"/>
                </a:cubicBezTo>
                <a:cubicBezTo>
                  <a:pt x="2752" y="131"/>
                  <a:pt x="2754" y="136"/>
                  <a:pt x="2754" y="142"/>
                </a:cubicBezTo>
                <a:cubicBezTo>
                  <a:pt x="2754" y="147"/>
                  <a:pt x="2749" y="152"/>
                  <a:pt x="2743" y="153"/>
                </a:cubicBezTo>
                <a:close/>
                <a:moveTo>
                  <a:pt x="2742" y="136"/>
                </a:moveTo>
                <a:cubicBezTo>
                  <a:pt x="2734" y="136"/>
                  <a:pt x="2734" y="136"/>
                  <a:pt x="2734" y="136"/>
                </a:cubicBezTo>
                <a:cubicBezTo>
                  <a:pt x="2731" y="147"/>
                  <a:pt x="2731" y="147"/>
                  <a:pt x="2731" y="147"/>
                </a:cubicBezTo>
                <a:cubicBezTo>
                  <a:pt x="2737" y="147"/>
                  <a:pt x="2737" y="147"/>
                  <a:pt x="2737" y="147"/>
                </a:cubicBezTo>
                <a:cubicBezTo>
                  <a:pt x="2742" y="147"/>
                  <a:pt x="2749" y="147"/>
                  <a:pt x="2749" y="141"/>
                </a:cubicBezTo>
                <a:cubicBezTo>
                  <a:pt x="2749" y="137"/>
                  <a:pt x="2746" y="136"/>
                  <a:pt x="2742" y="136"/>
                </a:cubicBezTo>
                <a:close/>
              </a:path>
            </a:pathLst>
          </a:custGeom>
          <a:solidFill>
            <a:schemeClr val="tx1"/>
          </a:solidFill>
          <a:ln>
            <a:noFill/>
          </a:ln>
        </p:spPr>
        <p:txBody>
          <a:bodyPr vert="horz" wrap="square" lIns="68649" tIns="34325" rIns="68649" bIns="34325" numCol="1" anchor="t" anchorCtr="0" compatLnSpc="1">
            <a:prstTxWarp prst="textNoShape">
              <a:avLst/>
            </a:prstTxWarp>
          </a:bodyPr>
          <a:lstStyle/>
          <a:p>
            <a:pPr defTabSz="686501"/>
            <a:endParaRPr lang="en-US" sz="1429" dirty="0">
              <a:solidFill>
                <a:srgbClr val="FFFFFF"/>
              </a:solidFill>
            </a:endParaRPr>
          </a:p>
        </p:txBody>
      </p:sp>
      <p:sp>
        <p:nvSpPr>
          <p:cNvPr id="4" name="Rectangle 3"/>
          <p:cNvSpPr/>
          <p:nvPr/>
        </p:nvSpPr>
        <p:spPr bwMode="auto">
          <a:xfrm>
            <a:off x="1408354" y="2356733"/>
            <a:ext cx="6106268" cy="485029"/>
          </a:xfrm>
          <a:prstGeom prst="rect">
            <a:avLst/>
          </a:prstGeom>
          <a:solidFill>
            <a:schemeClr val="accent2"/>
          </a:solidFill>
          <a:ln w="25400" cap="flat" cmpd="sng" algn="ctr">
            <a:noFill/>
            <a:prstDash val="solid"/>
          </a:ln>
          <a:effectLst/>
        </p:spPr>
        <p:txBody>
          <a:bodyPr lIns="96037" tIns="24008" rIns="48016" bIns="24008" rtlCol="0" anchor="ctr"/>
          <a:lstStyle/>
          <a:p>
            <a:pPr marL="169497" algn="ctr" defTabSz="686501"/>
            <a:r>
              <a:rPr lang="cs-CZ" sz="4400" b="1" dirty="0">
                <a:solidFill>
                  <a:srgbClr val="FFFFFF"/>
                </a:solidFill>
                <a:latin typeface="Segoe UI Light"/>
                <a:cs typeface="Segoe UI" pitchFamily="34" charset="0"/>
              </a:rPr>
              <a:t>Děkuji za pozornost</a:t>
            </a:r>
            <a:endParaRPr lang="en-US" sz="4400" dirty="0">
              <a:solidFill>
                <a:srgbClr val="FFFFFF"/>
              </a:solidFill>
              <a:latin typeface="Segoe UI Light"/>
              <a:cs typeface="Segoe UI" pitchFamily="34" charset="0"/>
            </a:endParaRPr>
          </a:p>
        </p:txBody>
      </p:sp>
    </p:spTree>
    <p:extLst>
      <p:ext uri="{BB962C8B-B14F-4D97-AF65-F5344CB8AC3E}">
        <p14:creationId xmlns:p14="http://schemas.microsoft.com/office/powerpoint/2010/main" val="2634529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785" y="4429043"/>
            <a:ext cx="1411793" cy="479001"/>
          </a:xfrm>
          <a:prstGeom prst="rect">
            <a:avLst/>
          </a:prstGeom>
        </p:spPr>
      </p:pic>
      <p:grpSp>
        <p:nvGrpSpPr>
          <p:cNvPr id="5" name="Group 4"/>
          <p:cNvGrpSpPr/>
          <p:nvPr/>
        </p:nvGrpSpPr>
        <p:grpSpPr>
          <a:xfrm>
            <a:off x="948536" y="4933634"/>
            <a:ext cx="7090038" cy="588235"/>
            <a:chOff x="111921" y="4986573"/>
            <a:chExt cx="8862646" cy="784313"/>
          </a:xfrm>
        </p:grpSpPr>
        <p:sp>
          <p:nvSpPr>
            <p:cNvPr id="3" name="Double Brace 2"/>
            <p:cNvSpPr/>
            <p:nvPr/>
          </p:nvSpPr>
          <p:spPr>
            <a:xfrm rot="5400000">
              <a:off x="4215308" y="999403"/>
              <a:ext cx="715561" cy="8689901"/>
            </a:xfrm>
            <a:prstGeom prst="bracePair">
              <a:avLst/>
            </a:prstGeom>
            <a:ln>
              <a:solidFill>
                <a:srgbClr val="C00000"/>
              </a:solidFill>
              <a:prstDash val="lg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575394"/>
              <a:endParaRPr lang="en-US" sz="1125" dirty="0">
                <a:solidFill>
                  <a:srgbClr val="000000"/>
                </a:solidFill>
                <a:latin typeface="Segoe UI"/>
              </a:endParaRPr>
            </a:p>
          </p:txBody>
        </p:sp>
        <p:sp>
          <p:nvSpPr>
            <p:cNvPr id="4" name="Rectangle 3"/>
            <p:cNvSpPr/>
            <p:nvPr/>
          </p:nvSpPr>
          <p:spPr bwMode="auto">
            <a:xfrm>
              <a:off x="111921" y="5312351"/>
              <a:ext cx="8862646" cy="45853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US" sz="165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 name="Title 6"/>
          <p:cNvSpPr>
            <a:spLocks noGrp="1"/>
          </p:cNvSpPr>
          <p:nvPr>
            <p:ph type="title"/>
          </p:nvPr>
        </p:nvSpPr>
        <p:spPr/>
        <p:txBody>
          <a:bodyPr/>
          <a:lstStyle/>
          <a:p>
            <a:r>
              <a:rPr lang="en-US" sz="3600" dirty="0"/>
              <a:t>Office 365 </a:t>
            </a:r>
            <a:r>
              <a:rPr lang="cs-CZ" sz="3600" dirty="0"/>
              <a:t>E</a:t>
            </a:r>
            <a:r>
              <a:rPr lang="en-US" sz="3600" dirty="0" err="1"/>
              <a:t>ducation</a:t>
            </a:r>
            <a:br>
              <a:rPr lang="en-US" sz="3600" dirty="0"/>
            </a:br>
            <a:r>
              <a:rPr lang="cs-CZ" sz="2400" dirty="0"/>
              <a:t>Komunikace a spolupráce pomocí moderních nástrojů</a:t>
            </a:r>
            <a:endParaRPr lang="en-US" sz="2400" dirty="0"/>
          </a:p>
        </p:txBody>
      </p:sp>
      <p:pic>
        <p:nvPicPr>
          <p:cNvPr id="43" name="Picture 2" descr="\\server3\InternalBin\ResourceDVD\DVD_ART34\Artwork_Imagery\Shapes\Lines\curved glowing red line 4.png"/>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rot="19292740">
            <a:off x="3710621" y="1944628"/>
            <a:ext cx="1542697" cy="1914702"/>
          </a:xfrm>
          <a:prstGeom prst="rect">
            <a:avLst/>
          </a:prstGeom>
          <a:noFill/>
        </p:spPr>
      </p:pic>
      <p:grpSp>
        <p:nvGrpSpPr>
          <p:cNvPr id="44" name="Group 2"/>
          <p:cNvGrpSpPr/>
          <p:nvPr/>
        </p:nvGrpSpPr>
        <p:grpSpPr>
          <a:xfrm>
            <a:off x="947347" y="1814032"/>
            <a:ext cx="6872210" cy="2248736"/>
            <a:chOff x="-938817" y="1646119"/>
            <a:chExt cx="13047210" cy="2534148"/>
          </a:xfrm>
        </p:grpSpPr>
        <p:sp>
          <p:nvSpPr>
            <p:cNvPr id="45" name="TextBox 4"/>
            <p:cNvSpPr txBox="1"/>
            <p:nvPr/>
          </p:nvSpPr>
          <p:spPr>
            <a:xfrm>
              <a:off x="-938817" y="1646119"/>
              <a:ext cx="4612591" cy="803779"/>
            </a:xfrm>
            <a:prstGeom prst="rect">
              <a:avLst/>
            </a:prstGeom>
            <a:noFill/>
          </p:spPr>
          <p:txBody>
            <a:bodyPr wrap="square" lIns="89137" tIns="44567" rIns="89137" bIns="44567" rtlCol="0">
              <a:spAutoFit/>
            </a:bodyPr>
            <a:lstStyle/>
            <a:p>
              <a:pPr algn="ctr" defTabSz="960711">
                <a:lnSpc>
                  <a:spcPct val="90000"/>
                </a:lnSpc>
                <a:spcBef>
                  <a:spcPct val="0"/>
                </a:spcBef>
                <a:spcAft>
                  <a:spcPct val="35000"/>
                </a:spcAft>
                <a:defRPr/>
              </a:pPr>
              <a:r>
                <a:rPr lang="cs-CZ" sz="1125" dirty="0">
                  <a:ln>
                    <a:solidFill>
                      <a:srgbClr val="FFFFFF">
                        <a:alpha val="0"/>
                      </a:srgbClr>
                    </a:solidFill>
                  </a:ln>
                  <a:solidFill>
                    <a:srgbClr val="3C3D3F"/>
                  </a:solidFill>
                  <a:latin typeface="Segoe UI"/>
                </a:rPr>
                <a:t>Buďte produktivní</a:t>
              </a:r>
              <a:r>
                <a:rPr lang="en-US" sz="1125" dirty="0">
                  <a:ln>
                    <a:solidFill>
                      <a:srgbClr val="FFFFFF">
                        <a:alpha val="0"/>
                      </a:srgbClr>
                    </a:solidFill>
                  </a:ln>
                  <a:solidFill>
                    <a:srgbClr val="3C3D3F"/>
                  </a:solidFill>
                  <a:latin typeface="Segoe UI"/>
                </a:rPr>
                <a:t> </a:t>
              </a:r>
              <a:r>
                <a:rPr lang="cs-CZ" sz="1125" dirty="0">
                  <a:ln>
                    <a:solidFill>
                      <a:srgbClr val="FFFFFF">
                        <a:alpha val="0"/>
                      </a:srgbClr>
                    </a:solidFill>
                  </a:ln>
                  <a:solidFill>
                    <a:srgbClr val="3C3D3F"/>
                  </a:solidFill>
                  <a:latin typeface="Segoe UI"/>
                </a:rPr>
                <a:t>na</a:t>
              </a:r>
              <a:r>
                <a:rPr lang="en-US" sz="1125" dirty="0">
                  <a:ln>
                    <a:solidFill>
                      <a:srgbClr val="FFFFFF">
                        <a:alpha val="0"/>
                      </a:srgbClr>
                    </a:solidFill>
                  </a:ln>
                  <a:solidFill>
                    <a:srgbClr val="3C3D3F"/>
                  </a:solidFill>
                  <a:latin typeface="Segoe UI"/>
                </a:rPr>
                <a:t> PC, </a:t>
              </a:r>
              <a:br>
                <a:rPr lang="en-US" sz="1125" dirty="0">
                  <a:ln>
                    <a:solidFill>
                      <a:srgbClr val="FFFFFF">
                        <a:alpha val="0"/>
                      </a:srgbClr>
                    </a:solidFill>
                  </a:ln>
                  <a:solidFill>
                    <a:srgbClr val="3C3D3F"/>
                  </a:solidFill>
                  <a:latin typeface="Segoe UI"/>
                </a:rPr>
              </a:br>
              <a:r>
                <a:rPr lang="en-US" sz="1125" dirty="0" err="1">
                  <a:ln>
                    <a:solidFill>
                      <a:srgbClr val="FFFFFF">
                        <a:alpha val="0"/>
                      </a:srgbClr>
                    </a:solidFill>
                  </a:ln>
                  <a:solidFill>
                    <a:srgbClr val="3C3D3F"/>
                  </a:solidFill>
                  <a:latin typeface="Segoe UI"/>
                </a:rPr>
                <a:t>mobil</a:t>
              </a:r>
              <a:r>
                <a:rPr lang="cs-CZ" sz="1125" dirty="0" err="1">
                  <a:ln>
                    <a:solidFill>
                      <a:srgbClr val="FFFFFF">
                        <a:alpha val="0"/>
                      </a:srgbClr>
                    </a:solidFill>
                  </a:ln>
                  <a:solidFill>
                    <a:srgbClr val="3C3D3F"/>
                  </a:solidFill>
                  <a:latin typeface="Segoe UI"/>
                </a:rPr>
                <a:t>ních</a:t>
              </a:r>
              <a:r>
                <a:rPr lang="cs-CZ" sz="1125" dirty="0">
                  <a:ln>
                    <a:solidFill>
                      <a:srgbClr val="FFFFFF">
                        <a:alpha val="0"/>
                      </a:srgbClr>
                    </a:solidFill>
                  </a:ln>
                  <a:solidFill>
                    <a:srgbClr val="3C3D3F"/>
                  </a:solidFill>
                  <a:latin typeface="Segoe UI"/>
                </a:rPr>
                <a:t> zařízeních</a:t>
              </a:r>
              <a:r>
                <a:rPr lang="en-US" sz="1125" dirty="0">
                  <a:ln>
                    <a:solidFill>
                      <a:srgbClr val="FFFFFF">
                        <a:alpha val="0"/>
                      </a:srgbClr>
                    </a:solidFill>
                  </a:ln>
                  <a:solidFill>
                    <a:srgbClr val="3C3D3F"/>
                  </a:solidFill>
                  <a:latin typeface="Segoe UI"/>
                </a:rPr>
                <a:t> </a:t>
              </a:r>
              <a:r>
                <a:rPr lang="cs-CZ" sz="1125" dirty="0">
                  <a:ln>
                    <a:solidFill>
                      <a:srgbClr val="FFFFFF">
                        <a:alpha val="0"/>
                      </a:srgbClr>
                    </a:solidFill>
                  </a:ln>
                  <a:solidFill>
                    <a:srgbClr val="3C3D3F"/>
                  </a:solidFill>
                  <a:latin typeface="Segoe UI"/>
                </a:rPr>
                <a:t>nebo ve webových prohlížečích</a:t>
              </a:r>
              <a:br>
                <a:rPr lang="en-US" sz="1125" dirty="0">
                  <a:ln>
                    <a:solidFill>
                      <a:srgbClr val="FFFFFF">
                        <a:alpha val="0"/>
                      </a:srgbClr>
                    </a:solidFill>
                  </a:ln>
                  <a:solidFill>
                    <a:srgbClr val="3C3D3F"/>
                  </a:solidFill>
                  <a:latin typeface="Segoe UI"/>
                </a:rPr>
              </a:br>
              <a:endParaRPr lang="en-US" sz="1125" dirty="0">
                <a:ln>
                  <a:solidFill>
                    <a:srgbClr val="FFFFFF">
                      <a:alpha val="0"/>
                    </a:srgbClr>
                  </a:solidFill>
                </a:ln>
                <a:solidFill>
                  <a:srgbClr val="3C3D3F"/>
                </a:solidFill>
                <a:latin typeface="Segoe UI"/>
              </a:endParaRPr>
            </a:p>
          </p:txBody>
        </p:sp>
        <p:grpSp>
          <p:nvGrpSpPr>
            <p:cNvPr id="46" name="Group 41"/>
            <p:cNvGrpSpPr/>
            <p:nvPr/>
          </p:nvGrpSpPr>
          <p:grpSpPr>
            <a:xfrm>
              <a:off x="7446592" y="2323302"/>
              <a:ext cx="4652276" cy="1856965"/>
              <a:chOff x="7205294" y="2378481"/>
              <a:chExt cx="4652276" cy="1856965"/>
            </a:xfrm>
          </p:grpSpPr>
          <p:pic>
            <p:nvPicPr>
              <p:cNvPr id="64" name="Picture 3" descr="C:\Program Files\Microsoft Resource DVD Artwork\DVD_ART\Artwork_Imagery\Shapes and Graphics\Internet Cloud\cloud 2.png"/>
              <p:cNvPicPr>
                <a:picLocks noChangeAspect="1" noChangeArrowheads="1"/>
              </p:cNvPicPr>
              <p:nvPr/>
            </p:nvPicPr>
            <p:blipFill>
              <a:blip r:embed="rId5" cstate="print"/>
              <a:stretch>
                <a:fillRect/>
              </a:stretch>
            </p:blipFill>
            <p:spPr bwMode="auto">
              <a:xfrm>
                <a:off x="8355686" y="3073002"/>
                <a:ext cx="1687653" cy="720000"/>
              </a:xfrm>
              <a:prstGeom prst="rect">
                <a:avLst/>
              </a:prstGeom>
              <a:noFill/>
              <a:ln>
                <a:noFill/>
              </a:ln>
            </p:spPr>
          </p:pic>
          <p:grpSp>
            <p:nvGrpSpPr>
              <p:cNvPr id="66" name="Group 40"/>
              <p:cNvGrpSpPr/>
              <p:nvPr/>
            </p:nvGrpSpPr>
            <p:grpSpPr>
              <a:xfrm>
                <a:off x="7205294" y="2378481"/>
                <a:ext cx="4652276" cy="1856965"/>
                <a:chOff x="7205294" y="2406005"/>
                <a:chExt cx="4652276" cy="1856965"/>
              </a:xfrm>
            </p:grpSpPr>
            <p:pic>
              <p:nvPicPr>
                <p:cNvPr id="67" name="Picture 4" descr="S:\InternalBin\ResourceDVD\DVD_ART34\Artwork_Imagery\Icons - Illustrations\Internet Clouds web\cloud 2.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9504941" y="3542362"/>
                  <a:ext cx="1907781" cy="720608"/>
                </a:xfrm>
                <a:prstGeom prst="rect">
                  <a:avLst/>
                </a:prstGeom>
                <a:noFill/>
                <a:ln>
                  <a:noFill/>
                </a:ln>
              </p:spPr>
            </p:pic>
            <p:pic>
              <p:nvPicPr>
                <p:cNvPr id="68" name="Picture 5" descr="I:\SHOW_ART\09_shows\TechReady_8_02-02\Speaker Art\Elop\JPGs &amp; PNGs\Server-onpremise.png"/>
                <p:cNvPicPr>
                  <a:picLocks noChangeAspect="1" noChangeArrowheads="1"/>
                </p:cNvPicPr>
                <p:nvPr/>
              </p:nvPicPr>
              <p:blipFill>
                <a:blip r:embed="rId7" cstate="print"/>
                <a:stretch>
                  <a:fillRect/>
                </a:stretch>
              </p:blipFill>
              <p:spPr bwMode="auto">
                <a:xfrm>
                  <a:off x="7972230" y="2664828"/>
                  <a:ext cx="1370799" cy="730575"/>
                </a:xfrm>
                <a:prstGeom prst="rect">
                  <a:avLst/>
                </a:prstGeom>
                <a:noFill/>
                <a:ln>
                  <a:noFill/>
                </a:ln>
              </p:spPr>
            </p:pic>
            <p:pic>
              <p:nvPicPr>
                <p:cNvPr id="69" name="Picture 2" descr="E:\Clients\Artitudes\z_MS_08-00461_eventsTeam_work\completed_uploaded_ADI\MS_091908_Company_Mtg\Artwork\PNGs\ring-glows-top.png"/>
                <p:cNvPicPr>
                  <a:picLocks noChangeAspect="1" noChangeArrowheads="1"/>
                </p:cNvPicPr>
                <p:nvPr/>
              </p:nvPicPr>
              <p:blipFill>
                <a:blip r:embed="rId8" cstate="print"/>
                <a:srcRect/>
                <a:stretch>
                  <a:fillRect/>
                </a:stretch>
              </p:blipFill>
              <p:spPr bwMode="auto">
                <a:xfrm rot="573855">
                  <a:off x="8442534" y="2406005"/>
                  <a:ext cx="2170931" cy="547999"/>
                </a:xfrm>
                <a:prstGeom prst="rect">
                  <a:avLst/>
                </a:prstGeom>
                <a:noFill/>
              </p:spPr>
            </p:pic>
            <p:pic>
              <p:nvPicPr>
                <p:cNvPr id="70" name="Picture 3" descr="E:\Clients\Artitudes\z_MS_08-00461_eventsTeam_work\completed_uploaded_ADI\MS_091908_Company_Mtg\Artwork\PNGs\ring-glows-bot.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196147">
                  <a:off x="8461492" y="3417494"/>
                  <a:ext cx="1526734" cy="495750"/>
                </a:xfrm>
                <a:prstGeom prst="rect">
                  <a:avLst/>
                </a:prstGeom>
                <a:noFill/>
              </p:spPr>
            </p:pic>
            <p:pic>
              <p:nvPicPr>
                <p:cNvPr id="74" name="small EDC" descr="new-data-center-photo.png"/>
                <p:cNvPicPr>
                  <a:picLocks noChangeAspect="1"/>
                </p:cNvPicPr>
                <p:nvPr/>
              </p:nvPicPr>
              <p:blipFill>
                <a:blip r:embed="rId10" cstate="screen"/>
                <a:stretch>
                  <a:fillRect/>
                </a:stretch>
              </p:blipFill>
              <p:spPr>
                <a:xfrm flipH="1">
                  <a:off x="9310104" y="3009397"/>
                  <a:ext cx="1693179" cy="1048503"/>
                </a:xfrm>
                <a:prstGeom prst="rect">
                  <a:avLst/>
                </a:prstGeom>
                <a:noFill/>
                <a:ln>
                  <a:noFill/>
                </a:ln>
              </p:spPr>
            </p:pic>
            <p:sp>
              <p:nvSpPr>
                <p:cNvPr id="75" name="Rectangle 38"/>
                <p:cNvSpPr/>
                <p:nvPr/>
              </p:nvSpPr>
              <p:spPr>
                <a:xfrm>
                  <a:off x="7205294" y="3429000"/>
                  <a:ext cx="1549079" cy="351176"/>
                </a:xfrm>
                <a:prstGeom prst="rect">
                  <a:avLst/>
                </a:prstGeom>
                <a:noFill/>
              </p:spPr>
              <p:txBody>
                <a:bodyPr wrap="none" lIns="0" tIns="0" rIns="0" bIns="0">
                  <a:spAutoFit/>
                  <a:scene3d>
                    <a:camera prst="orthographicFront"/>
                    <a:lightRig rig="threePt" dir="t"/>
                  </a:scene3d>
                  <a:sp3d/>
                </a:bodyPr>
                <a:lstStyle/>
                <a:p>
                  <a:pPr algn="ctr" defTabSz="960711">
                    <a:lnSpc>
                      <a:spcPct val="90000"/>
                    </a:lnSpc>
                    <a:spcBef>
                      <a:spcPct val="0"/>
                    </a:spcBef>
                    <a:spcAft>
                      <a:spcPct val="35000"/>
                    </a:spcAft>
                    <a:defRPr/>
                  </a:pPr>
                  <a:r>
                    <a:rPr lang="en-US" sz="1125" dirty="0">
                      <a:ln>
                        <a:solidFill>
                          <a:srgbClr val="FFFFFF">
                            <a:alpha val="0"/>
                          </a:srgbClr>
                        </a:solidFill>
                      </a:ln>
                      <a:solidFill>
                        <a:srgbClr val="3C3D3F"/>
                      </a:solidFill>
                      <a:latin typeface="Segoe UI"/>
                    </a:rPr>
                    <a:t>On-premises</a:t>
                  </a:r>
                  <a:br>
                    <a:rPr lang="en-US" sz="1125" dirty="0">
                      <a:ln>
                        <a:solidFill>
                          <a:srgbClr val="FFFFFF">
                            <a:alpha val="0"/>
                          </a:srgbClr>
                        </a:solidFill>
                      </a:ln>
                      <a:solidFill>
                        <a:srgbClr val="3C3D3F"/>
                      </a:solidFill>
                      <a:latin typeface="Segoe UI"/>
                    </a:rPr>
                  </a:br>
                  <a:r>
                    <a:rPr lang="en-US" sz="1125" dirty="0">
                      <a:ln>
                        <a:solidFill>
                          <a:srgbClr val="FFFFFF">
                            <a:alpha val="0"/>
                          </a:srgbClr>
                        </a:solidFill>
                      </a:ln>
                      <a:solidFill>
                        <a:srgbClr val="3C3D3F"/>
                      </a:solidFill>
                      <a:latin typeface="Segoe UI"/>
                    </a:rPr>
                    <a:t>(lo</a:t>
                  </a:r>
                  <a:r>
                    <a:rPr lang="cs-CZ" sz="1125" dirty="0" err="1">
                      <a:ln>
                        <a:solidFill>
                          <a:srgbClr val="FFFFFF">
                            <a:alpha val="0"/>
                          </a:srgbClr>
                        </a:solidFill>
                      </a:ln>
                      <a:solidFill>
                        <a:srgbClr val="3C3D3F"/>
                      </a:solidFill>
                      <a:latin typeface="Segoe UI"/>
                    </a:rPr>
                    <a:t>kální</a:t>
                  </a:r>
                  <a:r>
                    <a:rPr lang="en-US" sz="1125" dirty="0">
                      <a:ln>
                        <a:solidFill>
                          <a:srgbClr val="FFFFFF">
                            <a:alpha val="0"/>
                          </a:srgbClr>
                        </a:solidFill>
                      </a:ln>
                      <a:solidFill>
                        <a:srgbClr val="3C3D3F"/>
                      </a:solidFill>
                      <a:latin typeface="Segoe UI"/>
                    </a:rPr>
                    <a:t>)</a:t>
                  </a:r>
                </a:p>
              </p:txBody>
            </p:sp>
            <p:sp>
              <p:nvSpPr>
                <p:cNvPr id="71" name="Rectangle 36"/>
                <p:cNvSpPr/>
                <p:nvPr/>
              </p:nvSpPr>
              <p:spPr>
                <a:xfrm>
                  <a:off x="9864159" y="2827951"/>
                  <a:ext cx="1993411" cy="351176"/>
                </a:xfrm>
                <a:prstGeom prst="rect">
                  <a:avLst/>
                </a:prstGeom>
                <a:noFill/>
              </p:spPr>
              <p:txBody>
                <a:bodyPr wrap="none" lIns="0" tIns="0" rIns="0" bIns="0">
                  <a:spAutoFit/>
                  <a:scene3d>
                    <a:camera prst="orthographicFront"/>
                    <a:lightRig rig="threePt" dir="t"/>
                  </a:scene3d>
                  <a:sp3d/>
                </a:bodyPr>
                <a:lstStyle/>
                <a:p>
                  <a:pPr algn="ctr" defTabSz="960711">
                    <a:lnSpc>
                      <a:spcPct val="90000"/>
                    </a:lnSpc>
                    <a:spcBef>
                      <a:spcPct val="0"/>
                    </a:spcBef>
                    <a:spcAft>
                      <a:spcPct val="35000"/>
                    </a:spcAft>
                    <a:defRPr/>
                  </a:pPr>
                  <a:r>
                    <a:rPr lang="en-US" sz="1125" dirty="0">
                      <a:ln>
                        <a:solidFill>
                          <a:srgbClr val="FFFFFF">
                            <a:alpha val="0"/>
                          </a:srgbClr>
                        </a:solidFill>
                      </a:ln>
                      <a:solidFill>
                        <a:srgbClr val="3C3D3F"/>
                      </a:solidFill>
                      <a:latin typeface="Segoe UI"/>
                    </a:rPr>
                    <a:t>Online</a:t>
                  </a:r>
                  <a:br>
                    <a:rPr lang="en-US" sz="1125" dirty="0">
                      <a:ln>
                        <a:solidFill>
                          <a:srgbClr val="FFFFFF">
                            <a:alpha val="0"/>
                          </a:srgbClr>
                        </a:solidFill>
                      </a:ln>
                      <a:solidFill>
                        <a:srgbClr val="3C3D3F"/>
                      </a:solidFill>
                      <a:latin typeface="Segoe UI"/>
                    </a:rPr>
                  </a:br>
                  <a:r>
                    <a:rPr lang="en-US" sz="1125" dirty="0">
                      <a:ln>
                        <a:solidFill>
                          <a:srgbClr val="FFFFFF">
                            <a:alpha val="0"/>
                          </a:srgbClr>
                        </a:solidFill>
                      </a:ln>
                      <a:solidFill>
                        <a:srgbClr val="3C3D3F"/>
                      </a:solidFill>
                      <a:latin typeface="Segoe UI"/>
                    </a:rPr>
                    <a:t>(MS </a:t>
                  </a:r>
                  <a:r>
                    <a:rPr lang="en-US" sz="1125" dirty="0" err="1">
                      <a:ln>
                        <a:solidFill>
                          <a:srgbClr val="FFFFFF">
                            <a:alpha val="0"/>
                          </a:srgbClr>
                        </a:solidFill>
                      </a:ln>
                      <a:solidFill>
                        <a:srgbClr val="3C3D3F"/>
                      </a:solidFill>
                      <a:latin typeface="Segoe UI"/>
                    </a:rPr>
                    <a:t>datacent</a:t>
                  </a:r>
                  <a:r>
                    <a:rPr lang="cs-CZ" sz="1125" dirty="0" err="1">
                      <a:ln>
                        <a:solidFill>
                          <a:srgbClr val="FFFFFF">
                            <a:alpha val="0"/>
                          </a:srgbClr>
                        </a:solidFill>
                      </a:ln>
                      <a:solidFill>
                        <a:srgbClr val="3C3D3F"/>
                      </a:solidFill>
                      <a:latin typeface="Segoe UI"/>
                    </a:rPr>
                    <a:t>ra</a:t>
                  </a:r>
                  <a:r>
                    <a:rPr lang="en-US" sz="1125" dirty="0">
                      <a:ln>
                        <a:solidFill>
                          <a:srgbClr val="FFFFFF">
                            <a:alpha val="0"/>
                          </a:srgbClr>
                        </a:solidFill>
                      </a:ln>
                      <a:solidFill>
                        <a:srgbClr val="3C3D3F"/>
                      </a:solidFill>
                      <a:latin typeface="Segoe UI"/>
                    </a:rPr>
                    <a:t>)</a:t>
                  </a:r>
                </a:p>
              </p:txBody>
            </p:sp>
          </p:grpSp>
        </p:grpSp>
        <p:grpSp>
          <p:nvGrpSpPr>
            <p:cNvPr id="47" name="Group 44"/>
            <p:cNvGrpSpPr/>
            <p:nvPr/>
          </p:nvGrpSpPr>
          <p:grpSpPr>
            <a:xfrm>
              <a:off x="-393240" y="2362203"/>
              <a:ext cx="4007772" cy="1812224"/>
              <a:chOff x="-393241" y="2362201"/>
              <a:chExt cx="4007772" cy="1812224"/>
            </a:xfrm>
          </p:grpSpPr>
          <p:grpSp>
            <p:nvGrpSpPr>
              <p:cNvPr id="52" name="Group 46"/>
              <p:cNvGrpSpPr/>
              <p:nvPr/>
            </p:nvGrpSpPr>
            <p:grpSpPr>
              <a:xfrm>
                <a:off x="-106947" y="2362201"/>
                <a:ext cx="3721478" cy="1812224"/>
                <a:chOff x="-348246" y="2362201"/>
                <a:chExt cx="3721478" cy="1812224"/>
              </a:xfrm>
            </p:grpSpPr>
            <p:pic>
              <p:nvPicPr>
                <p:cNvPr id="54" name="Picture 22" descr="ref_screen.png"/>
                <p:cNvPicPr>
                  <a:picLocks noChangeAspect="1"/>
                </p:cNvPicPr>
                <p:nvPr/>
              </p:nvPicPr>
              <p:blipFill>
                <a:blip r:embed="rId11" cstate="screen">
                  <a:alphaModFix amt="25000"/>
                  <a:extLst>
                    <a:ext uri="{28A0092B-C50C-407E-A947-70E740481C1C}">
                      <a14:useLocalDpi xmlns:a14="http://schemas.microsoft.com/office/drawing/2010/main"/>
                    </a:ext>
                  </a:extLst>
                </a:blip>
                <a:stretch>
                  <a:fillRect/>
                </a:stretch>
              </p:blipFill>
              <p:spPr>
                <a:xfrm>
                  <a:off x="2015772" y="3315820"/>
                  <a:ext cx="1341735" cy="858605"/>
                </a:xfrm>
                <a:prstGeom prst="rect">
                  <a:avLst/>
                </a:prstGeom>
                <a:blipFill dpi="0" rotWithShape="1">
                  <a:blip r:embed="rId12">
                    <a:alphaModFix amt="25000"/>
                  </a:blip>
                  <a:srcRect/>
                  <a:stretch>
                    <a:fillRect/>
                  </a:stretch>
                </a:blipFill>
                <a:ln w="55000" cap="flat" cmpd="thickThin" algn="ctr">
                  <a:noFill/>
                  <a:prstDash val="solid"/>
                  <a:headEnd type="none" w="med" len="med"/>
                  <a:tailEnd type="none" w="med" len="med"/>
                </a:ln>
                <a:effectLst/>
              </p:spPr>
            </p:pic>
            <p:grpSp>
              <p:nvGrpSpPr>
                <p:cNvPr id="55" name="Group 39"/>
                <p:cNvGrpSpPr/>
                <p:nvPr/>
              </p:nvGrpSpPr>
              <p:grpSpPr>
                <a:xfrm>
                  <a:off x="-348246" y="2362201"/>
                  <a:ext cx="3721478" cy="1169473"/>
                  <a:chOff x="-310245" y="2362201"/>
                  <a:chExt cx="3721478" cy="1169473"/>
                </a:xfrm>
              </p:grpSpPr>
              <p:pic>
                <p:nvPicPr>
                  <p:cNvPr id="57" name="Picture 27" descr="MS_Cloud_Prod_Screenshot.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38049" y="2514599"/>
                    <a:ext cx="1373184" cy="878728"/>
                  </a:xfrm>
                  <a:prstGeom prst="rect">
                    <a:avLst/>
                  </a:prstGeom>
                  <a:noFill/>
                  <a:ln>
                    <a:noFill/>
                  </a:ln>
                  <a:effectLst/>
                </p:spPr>
              </p:pic>
              <p:pic>
                <p:nvPicPr>
                  <p:cNvPr id="58" name="Picture 28"/>
                  <p:cNvPicPr>
                    <a:picLocks noChangeAspect="1" noChangeArrowheads="1"/>
                  </p:cNvPicPr>
                  <p:nvPr/>
                </p:nvPicPr>
                <p:blipFill>
                  <a:blip r:embed="rId14"/>
                  <a:stretch>
                    <a:fillRect/>
                  </a:stretch>
                </p:blipFill>
                <p:spPr bwMode="auto">
                  <a:xfrm>
                    <a:off x="-310245" y="2362201"/>
                    <a:ext cx="2777816" cy="1169473"/>
                  </a:xfrm>
                  <a:prstGeom prst="rect">
                    <a:avLst/>
                  </a:prstGeom>
                  <a:noFill/>
                  <a:ln>
                    <a:noFill/>
                  </a:ln>
                  <a:effectLst>
                    <a:outerShdw blurRad="495300" dir="21540000" sx="90000" sy="-19000" rotWithShape="0">
                      <a:prstClr val="black">
                        <a:alpha val="54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0" name="Picture 8" descr="HTC Touch Diamond 2 - Windows Mobile 6.5 screen.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3241" y="2667001"/>
                <a:ext cx="744243" cy="1251857"/>
              </a:xfrm>
              <a:prstGeom prst="rect">
                <a:avLst/>
              </a:prstGeom>
              <a:noFill/>
              <a:ln>
                <a:noFill/>
              </a:ln>
            </p:spPr>
          </p:pic>
        </p:grpSp>
        <p:sp>
          <p:nvSpPr>
            <p:cNvPr id="48" name="TextBox 3"/>
            <p:cNvSpPr txBox="1"/>
            <p:nvPr/>
          </p:nvSpPr>
          <p:spPr>
            <a:xfrm>
              <a:off x="7936717" y="1699772"/>
              <a:ext cx="4171676" cy="277015"/>
            </a:xfrm>
            <a:prstGeom prst="rect">
              <a:avLst/>
            </a:prstGeom>
            <a:noFill/>
          </p:spPr>
          <p:txBody>
            <a:bodyPr wrap="square" lIns="89137" tIns="44567" rIns="89137" bIns="44567" rtlCol="0">
              <a:spAutoFit/>
            </a:bodyPr>
            <a:lstStyle>
              <a:defPPr>
                <a:defRPr lang="en-US"/>
              </a:defPPr>
              <a:lvl1pPr algn="ctr" defTabSz="1830383">
                <a:lnSpc>
                  <a:spcPct val="90000"/>
                </a:lnSpc>
                <a:spcBef>
                  <a:spcPct val="0"/>
                </a:spcBef>
                <a:spcAft>
                  <a:spcPct val="35000"/>
                </a:spcAft>
                <a:defRPr sz="2500" b="1">
                  <a:ln>
                    <a:solidFill>
                      <a:schemeClr val="bg1">
                        <a:alpha val="0"/>
                      </a:schemeClr>
                    </a:solidFill>
                  </a:ln>
                </a:defRPr>
              </a:lvl1pPr>
            </a:lstStyle>
            <a:p>
              <a:pPr defTabSz="1372787"/>
              <a:r>
                <a:rPr lang="en-US" sz="1125" b="0" dirty="0">
                  <a:ln>
                    <a:solidFill>
                      <a:srgbClr val="FFFFFF">
                        <a:alpha val="0"/>
                      </a:srgbClr>
                    </a:solidFill>
                  </a:ln>
                  <a:solidFill>
                    <a:srgbClr val="3C3D3F"/>
                  </a:solidFill>
                  <a:latin typeface="Segoe UI"/>
                </a:rPr>
                <a:t>Cloud </a:t>
              </a:r>
              <a:r>
                <a:rPr lang="cs-CZ" sz="1125" b="0" dirty="0">
                  <a:ln>
                    <a:solidFill>
                      <a:srgbClr val="FFFFFF">
                        <a:alpha val="0"/>
                      </a:srgbClr>
                    </a:solidFill>
                  </a:ln>
                  <a:solidFill>
                    <a:srgbClr val="3C3D3F"/>
                  </a:solidFill>
                  <a:latin typeface="Segoe UI"/>
                </a:rPr>
                <a:t>podle potřeb zákazníka</a:t>
              </a:r>
              <a:endParaRPr lang="en-US" sz="1125" b="0" dirty="0">
                <a:ln>
                  <a:solidFill>
                    <a:srgbClr val="FFFFFF">
                      <a:alpha val="0"/>
                    </a:srgbClr>
                  </a:solidFill>
                </a:ln>
                <a:solidFill>
                  <a:srgbClr val="3C3D3F"/>
                </a:solidFill>
                <a:latin typeface="Segoe UI"/>
              </a:endParaRPr>
            </a:p>
          </p:txBody>
        </p:sp>
      </p:grpSp>
      <p:sp>
        <p:nvSpPr>
          <p:cNvPr id="76" name="Rectangle 36"/>
          <p:cNvSpPr/>
          <p:nvPr/>
        </p:nvSpPr>
        <p:spPr>
          <a:xfrm>
            <a:off x="6335100" y="2245275"/>
            <a:ext cx="471853" cy="155812"/>
          </a:xfrm>
          <a:prstGeom prst="rect">
            <a:avLst/>
          </a:prstGeom>
          <a:noFill/>
        </p:spPr>
        <p:txBody>
          <a:bodyPr wrap="square" lIns="0" tIns="0" rIns="0" bIns="0">
            <a:spAutoFit/>
            <a:scene3d>
              <a:camera prst="orthographicFront"/>
              <a:lightRig rig="threePt" dir="t"/>
            </a:scene3d>
            <a:sp3d/>
          </a:bodyPr>
          <a:lstStyle/>
          <a:p>
            <a:pPr algn="ctr" defTabSz="960711">
              <a:lnSpc>
                <a:spcPct val="90000"/>
              </a:lnSpc>
              <a:spcBef>
                <a:spcPct val="0"/>
              </a:spcBef>
              <a:spcAft>
                <a:spcPct val="35000"/>
              </a:spcAft>
              <a:defRPr/>
            </a:pPr>
            <a:r>
              <a:rPr lang="en-US" sz="1125" dirty="0">
                <a:ln>
                  <a:solidFill>
                    <a:srgbClr val="FFFFFF">
                      <a:alpha val="0"/>
                    </a:srgbClr>
                  </a:solidFill>
                </a:ln>
                <a:solidFill>
                  <a:srgbClr val="3C3D3F"/>
                </a:solidFill>
                <a:latin typeface="Segoe UI"/>
              </a:rPr>
              <a:t>Hybrid</a:t>
            </a:r>
          </a:p>
        </p:txBody>
      </p:sp>
      <p:sp>
        <p:nvSpPr>
          <p:cNvPr id="77" name="Rectangle 76"/>
          <p:cNvSpPr/>
          <p:nvPr/>
        </p:nvSpPr>
        <p:spPr bwMode="auto">
          <a:xfrm>
            <a:off x="3277164" y="5154945"/>
            <a:ext cx="1209661" cy="602784"/>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571152" fontAlgn="base">
              <a:lnSpc>
                <a:spcPct val="90000"/>
              </a:lnSpc>
              <a:spcBef>
                <a:spcPct val="0"/>
              </a:spcBef>
              <a:spcAft>
                <a:spcPct val="0"/>
              </a:spcAft>
              <a:defRPr/>
            </a:pPr>
            <a:r>
              <a:rPr lang="en-US" sz="1200" kern="0" dirty="0">
                <a:ln w="3175">
                  <a:noFill/>
                </a:ln>
                <a:solidFill>
                  <a:prstClr val="white">
                    <a:alpha val="99000"/>
                  </a:prstClr>
                </a:solidFill>
                <a:latin typeface="Segoe UI"/>
                <a:ea typeface="Segoe UI" pitchFamily="34" charset="0"/>
                <a:cs typeface="Segoe UI" pitchFamily="34" charset="0"/>
              </a:rPr>
              <a:t>Cloud </a:t>
            </a:r>
            <a:r>
              <a:rPr lang="cs-CZ" sz="1200" kern="0" dirty="0">
                <a:ln w="3175">
                  <a:noFill/>
                </a:ln>
                <a:solidFill>
                  <a:prstClr val="white">
                    <a:alpha val="99000"/>
                  </a:prstClr>
                </a:solidFill>
                <a:latin typeface="Segoe UI"/>
                <a:ea typeface="Segoe UI" pitchFamily="34" charset="0"/>
                <a:cs typeface="Segoe UI" pitchFamily="34" charset="0"/>
              </a:rPr>
              <a:t>úložiště</a:t>
            </a:r>
            <a:r>
              <a:rPr lang="en-US" sz="1200" kern="0" dirty="0">
                <a:ln w="3175">
                  <a:noFill/>
                </a:ln>
                <a:solidFill>
                  <a:prstClr val="white">
                    <a:alpha val="99000"/>
                  </a:prstClr>
                </a:solidFill>
                <a:latin typeface="Segoe UI"/>
                <a:ea typeface="Segoe UI" pitchFamily="34" charset="0"/>
                <a:cs typeface="Segoe UI" pitchFamily="34" charset="0"/>
              </a:rPr>
              <a:t>, T</a:t>
            </a:r>
            <a:r>
              <a:rPr lang="cs-CZ" sz="1200" kern="0" dirty="0" err="1">
                <a:ln w="3175">
                  <a:noFill/>
                </a:ln>
                <a:solidFill>
                  <a:prstClr val="white">
                    <a:alpha val="99000"/>
                  </a:prstClr>
                </a:solidFill>
                <a:latin typeface="Segoe UI"/>
                <a:ea typeface="Segoe UI" pitchFamily="34" charset="0"/>
                <a:cs typeface="Segoe UI" pitchFamily="34" charset="0"/>
              </a:rPr>
              <a:t>ýmové</a:t>
            </a:r>
            <a:r>
              <a:rPr lang="cs-CZ" sz="1200" kern="0" dirty="0">
                <a:ln w="3175">
                  <a:noFill/>
                </a:ln>
                <a:solidFill>
                  <a:prstClr val="white">
                    <a:alpha val="99000"/>
                  </a:prstClr>
                </a:solidFill>
                <a:latin typeface="Segoe UI"/>
                <a:ea typeface="Segoe UI" pitchFamily="34" charset="0"/>
                <a:cs typeface="Segoe UI" pitchFamily="34" charset="0"/>
              </a:rPr>
              <a:t> weby</a:t>
            </a:r>
            <a:r>
              <a:rPr lang="en-US" sz="1200" kern="0" dirty="0">
                <a:ln w="3175">
                  <a:noFill/>
                </a:ln>
                <a:solidFill>
                  <a:prstClr val="white">
                    <a:alpha val="99000"/>
                  </a:prstClr>
                </a:solidFill>
                <a:latin typeface="Segoe UI"/>
                <a:ea typeface="Segoe UI" pitchFamily="34" charset="0"/>
                <a:cs typeface="Segoe UI" pitchFamily="34" charset="0"/>
              </a:rPr>
              <a:t>, </a:t>
            </a:r>
            <a:r>
              <a:rPr lang="cs-CZ" sz="1200" kern="0" dirty="0">
                <a:ln w="3175">
                  <a:noFill/>
                </a:ln>
                <a:solidFill>
                  <a:prstClr val="white">
                    <a:alpha val="99000"/>
                  </a:prstClr>
                </a:solidFill>
                <a:latin typeface="Segoe UI"/>
                <a:ea typeface="Segoe UI" pitchFamily="34" charset="0"/>
                <a:cs typeface="Segoe UI" pitchFamily="34" charset="0"/>
              </a:rPr>
              <a:t>sdílení</a:t>
            </a:r>
            <a:endParaRPr lang="en-US" sz="900" kern="0" dirty="0">
              <a:ln w="3175">
                <a:noFill/>
              </a:ln>
              <a:solidFill>
                <a:prstClr val="white">
                  <a:alpha val="99000"/>
                </a:prstClr>
              </a:solidFill>
              <a:latin typeface="Segoe UI"/>
              <a:ea typeface="Segoe UI" pitchFamily="34" charset="0"/>
              <a:cs typeface="Segoe UI" pitchFamily="34" charset="0"/>
            </a:endParaRPr>
          </a:p>
        </p:txBody>
      </p:sp>
      <p:sp>
        <p:nvSpPr>
          <p:cNvPr id="78" name="Rectangle 77"/>
          <p:cNvSpPr/>
          <p:nvPr/>
        </p:nvSpPr>
        <p:spPr bwMode="auto">
          <a:xfrm>
            <a:off x="7316820" y="5156959"/>
            <a:ext cx="1209661" cy="601601"/>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571152" fontAlgn="base">
              <a:lnSpc>
                <a:spcPct val="90000"/>
              </a:lnSpc>
              <a:spcBef>
                <a:spcPct val="0"/>
              </a:spcBef>
              <a:spcAft>
                <a:spcPct val="0"/>
              </a:spcAft>
              <a:defRPr/>
            </a:pPr>
            <a:r>
              <a:rPr lang="cs-CZ" sz="1200" kern="0" dirty="0">
                <a:ln w="3175">
                  <a:noFill/>
                </a:ln>
                <a:solidFill>
                  <a:prstClr val="white">
                    <a:alpha val="99000"/>
                  </a:prstClr>
                </a:solidFill>
                <a:latin typeface="Segoe UI"/>
                <a:ea typeface="Segoe UI" pitchFamily="34" charset="0"/>
                <a:cs typeface="Segoe UI" pitchFamily="34" charset="0"/>
              </a:rPr>
              <a:t>Tvorba obsahu</a:t>
            </a:r>
            <a:endParaRPr lang="en-US" sz="1200" kern="0" dirty="0">
              <a:ln w="3175">
                <a:noFill/>
              </a:ln>
              <a:solidFill>
                <a:prstClr val="white">
                  <a:alpha val="99000"/>
                </a:prstClr>
              </a:solidFill>
              <a:latin typeface="Segoe UI"/>
              <a:ea typeface="Segoe UI" pitchFamily="34" charset="0"/>
              <a:cs typeface="Segoe UI" pitchFamily="34" charset="0"/>
            </a:endParaRPr>
          </a:p>
        </p:txBody>
      </p:sp>
      <p:sp>
        <p:nvSpPr>
          <p:cNvPr id="79" name="Rectangle 78"/>
          <p:cNvSpPr/>
          <p:nvPr/>
        </p:nvSpPr>
        <p:spPr bwMode="auto">
          <a:xfrm>
            <a:off x="1906521" y="5160417"/>
            <a:ext cx="1233751" cy="602784"/>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algn="ctr" defTabSz="571152" fontAlgn="base">
              <a:lnSpc>
                <a:spcPct val="90000"/>
              </a:lnSpc>
              <a:spcBef>
                <a:spcPct val="0"/>
              </a:spcBef>
              <a:spcAft>
                <a:spcPct val="0"/>
              </a:spcAft>
              <a:defRPr/>
            </a:pPr>
            <a:r>
              <a:rPr lang="en-US" sz="1200" kern="0" dirty="0">
                <a:ln w="3175">
                  <a:noFill/>
                </a:ln>
                <a:solidFill>
                  <a:prstClr val="white">
                    <a:alpha val="99000"/>
                  </a:prstClr>
                </a:solidFill>
                <a:latin typeface="Segoe UI"/>
                <a:ea typeface="Segoe UI" pitchFamily="34" charset="0"/>
                <a:cs typeface="Segoe UI" pitchFamily="34" charset="0"/>
              </a:rPr>
              <a:t>IM, </a:t>
            </a:r>
            <a:r>
              <a:rPr lang="cs-CZ" sz="1200" kern="0" dirty="0">
                <a:ln w="3175">
                  <a:noFill/>
                </a:ln>
                <a:solidFill>
                  <a:prstClr val="white">
                    <a:alpha val="99000"/>
                  </a:prstClr>
                </a:solidFill>
                <a:latin typeface="Segoe UI"/>
                <a:ea typeface="Segoe UI" pitchFamily="34" charset="0"/>
                <a:cs typeface="Segoe UI" pitchFamily="34" charset="0"/>
              </a:rPr>
              <a:t>presence</a:t>
            </a:r>
            <a:r>
              <a:rPr lang="en-US" sz="1200" kern="0" dirty="0">
                <a:ln w="3175">
                  <a:noFill/>
                </a:ln>
                <a:solidFill>
                  <a:prstClr val="white">
                    <a:alpha val="99000"/>
                  </a:prstClr>
                </a:solidFill>
                <a:latin typeface="Segoe UI"/>
                <a:ea typeface="Segoe UI" pitchFamily="34" charset="0"/>
                <a:cs typeface="Segoe UI" pitchFamily="34" charset="0"/>
              </a:rPr>
              <a:t>, A/V </a:t>
            </a:r>
            <a:r>
              <a:rPr lang="cs-CZ" sz="1200" kern="0" dirty="0">
                <a:ln w="3175">
                  <a:noFill/>
                </a:ln>
                <a:solidFill>
                  <a:prstClr val="white">
                    <a:alpha val="99000"/>
                  </a:prstClr>
                </a:solidFill>
                <a:latin typeface="Segoe UI"/>
                <a:ea typeface="Segoe UI" pitchFamily="34" charset="0"/>
                <a:cs typeface="Segoe UI" pitchFamily="34" charset="0"/>
              </a:rPr>
              <a:t>hovory</a:t>
            </a:r>
            <a:r>
              <a:rPr lang="en-US" sz="1200" kern="0" dirty="0">
                <a:ln w="3175">
                  <a:noFill/>
                </a:ln>
                <a:solidFill>
                  <a:prstClr val="white">
                    <a:alpha val="99000"/>
                  </a:prstClr>
                </a:solidFill>
                <a:latin typeface="Segoe UI"/>
                <a:ea typeface="Segoe UI" pitchFamily="34" charset="0"/>
                <a:cs typeface="Segoe UI" pitchFamily="34" charset="0"/>
              </a:rPr>
              <a:t>, </a:t>
            </a:r>
            <a:r>
              <a:rPr lang="cs-CZ" sz="1200" kern="0" dirty="0">
                <a:ln w="3175">
                  <a:noFill/>
                </a:ln>
                <a:solidFill>
                  <a:prstClr val="white">
                    <a:alpha val="99000"/>
                  </a:prstClr>
                </a:solidFill>
                <a:latin typeface="Segoe UI"/>
                <a:ea typeface="Segoe UI" pitchFamily="34" charset="0"/>
                <a:cs typeface="Segoe UI" pitchFamily="34" charset="0"/>
              </a:rPr>
              <a:t>w</a:t>
            </a:r>
            <a:r>
              <a:rPr lang="en-US" sz="1200" kern="0" dirty="0" err="1">
                <a:ln w="3175">
                  <a:noFill/>
                </a:ln>
                <a:solidFill>
                  <a:prstClr val="white">
                    <a:alpha val="99000"/>
                  </a:prstClr>
                </a:solidFill>
                <a:latin typeface="Segoe UI"/>
                <a:ea typeface="Segoe UI" pitchFamily="34" charset="0"/>
                <a:cs typeface="Segoe UI" pitchFamily="34" charset="0"/>
              </a:rPr>
              <a:t>eb</a:t>
            </a:r>
            <a:r>
              <a:rPr lang="en-US" sz="1200" kern="0" dirty="0">
                <a:ln w="3175">
                  <a:noFill/>
                </a:ln>
                <a:solidFill>
                  <a:prstClr val="white">
                    <a:alpha val="99000"/>
                  </a:prstClr>
                </a:solidFill>
                <a:latin typeface="Segoe UI"/>
                <a:ea typeface="Segoe UI" pitchFamily="34" charset="0"/>
                <a:cs typeface="Segoe UI" pitchFamily="34" charset="0"/>
              </a:rPr>
              <a:t> </a:t>
            </a:r>
            <a:r>
              <a:rPr lang="cs-CZ" sz="1200" kern="0" dirty="0">
                <a:ln w="3175">
                  <a:noFill/>
                </a:ln>
                <a:solidFill>
                  <a:prstClr val="white">
                    <a:alpha val="99000"/>
                  </a:prstClr>
                </a:solidFill>
                <a:latin typeface="Segoe UI"/>
                <a:ea typeface="Segoe UI" pitchFamily="34" charset="0"/>
                <a:cs typeface="Segoe UI" pitchFamily="34" charset="0"/>
              </a:rPr>
              <a:t>k</a:t>
            </a:r>
            <a:r>
              <a:rPr lang="en-US" sz="1200" kern="0" dirty="0" err="1">
                <a:ln w="3175">
                  <a:noFill/>
                </a:ln>
                <a:solidFill>
                  <a:prstClr val="white">
                    <a:alpha val="99000"/>
                  </a:prstClr>
                </a:solidFill>
                <a:latin typeface="Segoe UI"/>
                <a:ea typeface="Segoe UI" pitchFamily="34" charset="0"/>
                <a:cs typeface="Segoe UI" pitchFamily="34" charset="0"/>
              </a:rPr>
              <a:t>onference</a:t>
            </a:r>
            <a:r>
              <a:rPr lang="en-US" sz="1200" kern="0" dirty="0">
                <a:ln w="3175">
                  <a:noFill/>
                </a:ln>
                <a:solidFill>
                  <a:prstClr val="white">
                    <a:alpha val="99000"/>
                  </a:prstClr>
                </a:solidFill>
                <a:latin typeface="Segoe UI"/>
                <a:ea typeface="Segoe UI" pitchFamily="34" charset="0"/>
                <a:cs typeface="Segoe UI" pitchFamily="34" charset="0"/>
              </a:rPr>
              <a:t> </a:t>
            </a:r>
          </a:p>
        </p:txBody>
      </p:sp>
      <p:sp>
        <p:nvSpPr>
          <p:cNvPr id="80" name="Rectangle 79"/>
          <p:cNvSpPr/>
          <p:nvPr/>
        </p:nvSpPr>
        <p:spPr bwMode="auto">
          <a:xfrm>
            <a:off x="559969" y="5154699"/>
            <a:ext cx="1209661" cy="603861"/>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marL="86916" indent="-86916" algn="ctr" defTabSz="571152" fontAlgn="base">
              <a:lnSpc>
                <a:spcPct val="90000"/>
              </a:lnSpc>
              <a:spcBef>
                <a:spcPct val="0"/>
              </a:spcBef>
              <a:spcAft>
                <a:spcPct val="0"/>
              </a:spcAft>
              <a:defRPr/>
            </a:pPr>
            <a:r>
              <a:rPr lang="en-US" sz="1200" kern="0" dirty="0">
                <a:ln w="3175">
                  <a:noFill/>
                </a:ln>
                <a:solidFill>
                  <a:prstClr val="white">
                    <a:alpha val="99000"/>
                  </a:prstClr>
                </a:solidFill>
                <a:latin typeface="Segoe UI"/>
                <a:ea typeface="Segoe UI" pitchFamily="34" charset="0"/>
                <a:cs typeface="Segoe UI" pitchFamily="34" charset="0"/>
              </a:rPr>
              <a:t>Email</a:t>
            </a:r>
            <a:r>
              <a:rPr lang="cs-CZ" sz="1200" kern="0" dirty="0">
                <a:ln w="3175">
                  <a:noFill/>
                </a:ln>
                <a:solidFill>
                  <a:prstClr val="white">
                    <a:alpha val="99000"/>
                  </a:prstClr>
                </a:solidFill>
                <a:latin typeface="Segoe UI"/>
                <a:ea typeface="Segoe UI" pitchFamily="34" charset="0"/>
                <a:cs typeface="Segoe UI" pitchFamily="34" charset="0"/>
              </a:rPr>
              <a:t>y</a:t>
            </a:r>
            <a:r>
              <a:rPr lang="en-US" sz="1200" kern="0" dirty="0">
                <a:ln w="3175">
                  <a:noFill/>
                </a:ln>
                <a:solidFill>
                  <a:prstClr val="white">
                    <a:alpha val="99000"/>
                  </a:prstClr>
                </a:solidFill>
                <a:latin typeface="Segoe UI"/>
                <a:ea typeface="Segoe UI" pitchFamily="34" charset="0"/>
                <a:cs typeface="Segoe UI" pitchFamily="34" charset="0"/>
              </a:rPr>
              <a:t>, </a:t>
            </a:r>
            <a:r>
              <a:rPr lang="cs-CZ" sz="1200" kern="0" dirty="0">
                <a:ln w="3175">
                  <a:noFill/>
                </a:ln>
                <a:solidFill>
                  <a:prstClr val="white">
                    <a:alpha val="99000"/>
                  </a:prstClr>
                </a:solidFill>
                <a:latin typeface="Segoe UI"/>
                <a:ea typeface="Segoe UI" pitchFamily="34" charset="0"/>
                <a:cs typeface="Segoe UI" pitchFamily="34" charset="0"/>
              </a:rPr>
              <a:t>kalendáře</a:t>
            </a:r>
            <a:r>
              <a:rPr lang="en-US" sz="1200" kern="0" dirty="0">
                <a:ln w="3175">
                  <a:noFill/>
                </a:ln>
                <a:solidFill>
                  <a:prstClr val="white">
                    <a:alpha val="99000"/>
                  </a:prstClr>
                </a:solidFill>
                <a:latin typeface="Segoe UI"/>
                <a:ea typeface="Segoe UI" pitchFamily="34" charset="0"/>
                <a:cs typeface="Segoe UI" pitchFamily="34" charset="0"/>
              </a:rPr>
              <a:t>, </a:t>
            </a:r>
            <a:r>
              <a:rPr lang="cs-CZ" sz="1200" kern="0" dirty="0">
                <a:ln w="3175">
                  <a:noFill/>
                </a:ln>
                <a:solidFill>
                  <a:prstClr val="white">
                    <a:alpha val="99000"/>
                  </a:prstClr>
                </a:solidFill>
                <a:latin typeface="Segoe UI"/>
                <a:ea typeface="Segoe UI" pitchFamily="34" charset="0"/>
                <a:cs typeface="Segoe UI" pitchFamily="34" charset="0"/>
              </a:rPr>
              <a:t>kontakty</a:t>
            </a:r>
            <a:endParaRPr lang="en-US" sz="1200" kern="0" dirty="0">
              <a:ln w="3175">
                <a:noFill/>
              </a:ln>
              <a:solidFill>
                <a:prstClr val="white">
                  <a:alpha val="99000"/>
                </a:prstClr>
              </a:solidFill>
              <a:latin typeface="Segoe UI"/>
              <a:ea typeface="Segoe UI" pitchFamily="34" charset="0"/>
              <a:cs typeface="Segoe UI" pitchFamily="34" charset="0"/>
            </a:endParaRPr>
          </a:p>
        </p:txBody>
      </p:sp>
      <p:sp>
        <p:nvSpPr>
          <p:cNvPr id="36" name="Rectangle 35"/>
          <p:cNvSpPr/>
          <p:nvPr/>
        </p:nvSpPr>
        <p:spPr bwMode="auto">
          <a:xfrm>
            <a:off x="5970268" y="5149832"/>
            <a:ext cx="1209661" cy="603861"/>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marL="86916" indent="-86916" algn="ctr" defTabSz="571152" fontAlgn="base">
              <a:lnSpc>
                <a:spcPct val="90000"/>
              </a:lnSpc>
              <a:spcBef>
                <a:spcPct val="0"/>
              </a:spcBef>
              <a:spcAft>
                <a:spcPct val="0"/>
              </a:spcAft>
              <a:defRPr/>
            </a:pPr>
            <a:r>
              <a:rPr lang="cs-CZ" sz="1200" kern="0" dirty="0">
                <a:ln w="3175">
                  <a:noFill/>
                </a:ln>
                <a:solidFill>
                  <a:prstClr val="white">
                    <a:alpha val="99000"/>
                  </a:prstClr>
                </a:solidFill>
                <a:latin typeface="Segoe UI"/>
                <a:ea typeface="Segoe UI" pitchFamily="34" charset="0"/>
                <a:cs typeface="Segoe UI" pitchFamily="34" charset="0"/>
              </a:rPr>
              <a:t>Správa projektů</a:t>
            </a:r>
            <a:endParaRPr lang="en-US" sz="1200" kern="0" dirty="0">
              <a:ln w="3175">
                <a:noFill/>
              </a:ln>
              <a:solidFill>
                <a:prstClr val="white">
                  <a:alpha val="99000"/>
                </a:prstClr>
              </a:solidFill>
              <a:latin typeface="Segoe UI"/>
              <a:ea typeface="Segoe UI" pitchFamily="34" charset="0"/>
              <a:cs typeface="Segoe UI" pitchFamily="34" charset="0"/>
            </a:endParaRPr>
          </a:p>
        </p:txBody>
      </p:sp>
      <p:pic>
        <p:nvPicPr>
          <p:cNvPr id="6" name="Picture 5"/>
          <p:cNvPicPr>
            <a:picLocks noChangeAspect="1"/>
          </p:cNvPicPr>
          <p:nvPr/>
        </p:nvPicPr>
        <p:blipFill>
          <a:blip r:embed="rId16"/>
          <a:stretch>
            <a:fillRect/>
          </a:stretch>
        </p:blipFill>
        <p:spPr>
          <a:xfrm>
            <a:off x="3258983" y="5860133"/>
            <a:ext cx="1190863" cy="312854"/>
          </a:xfrm>
          <a:prstGeom prst="rect">
            <a:avLst/>
          </a:prstGeom>
        </p:spPr>
      </p:pic>
      <p:pic>
        <p:nvPicPr>
          <p:cNvPr id="9" name="Picture 8"/>
          <p:cNvPicPr>
            <a:picLocks noChangeAspect="1"/>
          </p:cNvPicPr>
          <p:nvPr/>
        </p:nvPicPr>
        <p:blipFill>
          <a:blip r:embed="rId17"/>
          <a:stretch>
            <a:fillRect/>
          </a:stretch>
        </p:blipFill>
        <p:spPr>
          <a:xfrm>
            <a:off x="588315" y="5869538"/>
            <a:ext cx="1097391" cy="291599"/>
          </a:xfrm>
          <a:prstGeom prst="rect">
            <a:avLst/>
          </a:prstGeom>
        </p:spPr>
      </p:pic>
      <p:pic>
        <p:nvPicPr>
          <p:cNvPr id="11" name="Picture 10"/>
          <p:cNvPicPr>
            <a:picLocks noChangeAspect="1"/>
          </p:cNvPicPr>
          <p:nvPr/>
        </p:nvPicPr>
        <p:blipFill>
          <a:blip r:embed="rId18"/>
          <a:stretch>
            <a:fillRect/>
          </a:stretch>
        </p:blipFill>
        <p:spPr>
          <a:xfrm>
            <a:off x="7588576" y="5905879"/>
            <a:ext cx="666148" cy="202052"/>
          </a:xfrm>
          <a:prstGeom prst="rect">
            <a:avLst/>
          </a:prstGeom>
        </p:spPr>
      </p:pic>
      <p:grpSp>
        <p:nvGrpSpPr>
          <p:cNvPr id="13" name="Group 12"/>
          <p:cNvGrpSpPr/>
          <p:nvPr/>
        </p:nvGrpSpPr>
        <p:grpSpPr>
          <a:xfrm>
            <a:off x="6155091" y="5810892"/>
            <a:ext cx="870143" cy="428291"/>
            <a:chOff x="7599590" y="5995482"/>
            <a:chExt cx="1160191" cy="571055"/>
          </a:xfrm>
        </p:grpSpPr>
        <p:pic>
          <p:nvPicPr>
            <p:cNvPr id="10" name="Picture 9"/>
            <p:cNvPicPr>
              <a:picLocks noChangeAspect="1"/>
            </p:cNvPicPr>
            <p:nvPr/>
          </p:nvPicPr>
          <p:blipFill rotWithShape="1">
            <a:blip r:embed="rId19"/>
            <a:srcRect l="41232"/>
            <a:stretch/>
          </p:blipFill>
          <p:spPr>
            <a:xfrm>
              <a:off x="7948246" y="5995482"/>
              <a:ext cx="811535" cy="571055"/>
            </a:xfrm>
            <a:prstGeom prst="rect">
              <a:avLst/>
            </a:prstGeom>
          </p:spPr>
        </p:pic>
        <p:pic>
          <p:nvPicPr>
            <p:cNvPr id="12" name="Picture 11"/>
            <p:cNvPicPr>
              <a:picLocks noChangeAspect="1"/>
            </p:cNvPicPr>
            <p:nvPr/>
          </p:nvPicPr>
          <p:blipFill>
            <a:blip r:embed="rId20"/>
            <a:stretch>
              <a:fillRect/>
            </a:stretch>
          </p:blipFill>
          <p:spPr>
            <a:xfrm>
              <a:off x="7599590" y="6062781"/>
              <a:ext cx="415643" cy="409248"/>
            </a:xfrm>
            <a:prstGeom prst="rect">
              <a:avLst/>
            </a:prstGeom>
          </p:spPr>
        </p:pic>
      </p:gr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95299" y="5850895"/>
            <a:ext cx="1457950" cy="375068"/>
          </a:xfrm>
          <a:prstGeom prst="rect">
            <a:avLst/>
          </a:prstGeom>
        </p:spPr>
      </p:pic>
      <p:sp>
        <p:nvSpPr>
          <p:cNvPr id="53" name="Rectangle 52"/>
          <p:cNvSpPr/>
          <p:nvPr/>
        </p:nvSpPr>
        <p:spPr bwMode="auto">
          <a:xfrm>
            <a:off x="4623716" y="5154407"/>
            <a:ext cx="1209661" cy="603861"/>
          </a:xfrm>
          <a:prstGeom prst="rect">
            <a:avLst/>
          </a:prstGeom>
          <a:solidFill>
            <a:srgbClr val="EB3C00"/>
          </a:solidFill>
          <a:ln w="10795" cap="flat" cmpd="sng" algn="ctr">
            <a:noFill/>
            <a:prstDash val="solid"/>
            <a:headEnd type="none" w="med" len="med"/>
            <a:tailEnd type="none" w="med" len="med"/>
          </a:ln>
          <a:effectLst/>
        </p:spPr>
        <p:txBody>
          <a:bodyPr vert="horz" wrap="square" lIns="68577" tIns="34289" rIns="68577" bIns="34289" numCol="1" rtlCol="0" anchor="ctr" anchorCtr="0" compatLnSpc="1">
            <a:prstTxWarp prst="textNoShape">
              <a:avLst/>
            </a:prstTxWarp>
          </a:bodyPr>
          <a:lstStyle/>
          <a:p>
            <a:pPr marL="86916" indent="-86916" algn="ctr" defTabSz="571152" fontAlgn="base">
              <a:lnSpc>
                <a:spcPct val="90000"/>
              </a:lnSpc>
              <a:spcBef>
                <a:spcPct val="0"/>
              </a:spcBef>
              <a:spcAft>
                <a:spcPct val="0"/>
              </a:spcAft>
              <a:defRPr/>
            </a:pPr>
            <a:r>
              <a:rPr lang="en-US" sz="1200" kern="0" dirty="0">
                <a:ln w="3175">
                  <a:noFill/>
                </a:ln>
                <a:solidFill>
                  <a:prstClr val="white">
                    <a:alpha val="99000"/>
                  </a:prstClr>
                </a:solidFill>
                <a:latin typeface="Segoe UI"/>
                <a:ea typeface="Segoe UI" pitchFamily="34" charset="0"/>
                <a:cs typeface="Segoe UI" pitchFamily="34" charset="0"/>
              </a:rPr>
              <a:t>Enterprise </a:t>
            </a:r>
            <a:r>
              <a:rPr lang="cs-CZ" sz="1200" kern="0" dirty="0">
                <a:ln w="3175">
                  <a:noFill/>
                </a:ln>
                <a:solidFill>
                  <a:prstClr val="white">
                    <a:alpha val="99000"/>
                  </a:prstClr>
                </a:solidFill>
                <a:latin typeface="Segoe UI"/>
                <a:ea typeface="Segoe UI" pitchFamily="34" charset="0"/>
                <a:cs typeface="Segoe UI" pitchFamily="34" charset="0"/>
              </a:rPr>
              <a:t>sociální síť</a:t>
            </a:r>
            <a:endParaRPr lang="en-US" sz="1200" kern="0" dirty="0">
              <a:ln w="3175">
                <a:noFill/>
              </a:ln>
              <a:solidFill>
                <a:prstClr val="white">
                  <a:alpha val="99000"/>
                </a:prstClr>
              </a:solidFill>
              <a:latin typeface="Segoe UI"/>
              <a:ea typeface="Segoe UI" pitchFamily="34" charset="0"/>
              <a:cs typeface="Segoe UI" pitchFamily="34" charset="0"/>
            </a:endParaRPr>
          </a:p>
        </p:txBody>
      </p:sp>
      <p:pic>
        <p:nvPicPr>
          <p:cNvPr id="16" name="Picture 15"/>
          <p:cNvPicPr>
            <a:picLocks noChangeAspect="1"/>
          </p:cNvPicPr>
          <p:nvPr/>
        </p:nvPicPr>
        <p:blipFill rotWithShape="1">
          <a:blip r:embed="rId22" cstate="print">
            <a:extLst>
              <a:ext uri="{28A0092B-C50C-407E-A947-70E740481C1C}">
                <a14:useLocalDpi xmlns:a14="http://schemas.microsoft.com/office/drawing/2010/main" val="0"/>
              </a:ext>
            </a:extLst>
          </a:blip>
          <a:srcRect b="21977"/>
          <a:stretch/>
        </p:blipFill>
        <p:spPr>
          <a:xfrm>
            <a:off x="4817121" y="5922682"/>
            <a:ext cx="858922" cy="187019"/>
          </a:xfrm>
          <a:prstGeom prst="rect">
            <a:avLst/>
          </a:prstGeom>
        </p:spPr>
      </p:pic>
    </p:spTree>
    <p:extLst>
      <p:ext uri="{BB962C8B-B14F-4D97-AF65-F5344CB8AC3E}">
        <p14:creationId xmlns:p14="http://schemas.microsoft.com/office/powerpoint/2010/main" val="272566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0370" y="2819606"/>
            <a:ext cx="7514159" cy="1218795"/>
          </a:xfrm>
        </p:spPr>
        <p:txBody>
          <a:bodyPr anchor="t"/>
          <a:lstStyle/>
          <a:p>
            <a:r>
              <a:rPr lang="cs-CZ" sz="5400" dirty="0"/>
              <a:t>Praktické scénáře využití</a:t>
            </a:r>
            <a:br>
              <a:rPr lang="cs-CZ" sz="5400" dirty="0"/>
            </a:br>
            <a:r>
              <a:rPr lang="cs-CZ" sz="5400" dirty="0"/>
              <a:t>Office 365 Education</a:t>
            </a:r>
            <a:endParaRPr lang="en-US" sz="5400" dirty="0"/>
          </a:p>
        </p:txBody>
      </p:sp>
    </p:spTree>
    <p:extLst>
      <p:ext uri="{BB962C8B-B14F-4D97-AF65-F5344CB8AC3E}">
        <p14:creationId xmlns:p14="http://schemas.microsoft.com/office/powerpoint/2010/main" val="27253666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895703"/>
          </a:xfrm>
        </p:spPr>
        <p:txBody>
          <a:bodyPr/>
          <a:lstStyle/>
          <a:p>
            <a:r>
              <a:rPr lang="cs-CZ" dirty="0">
                <a:latin typeface="Segoe UI" panose="020B0502040204020203" pitchFamily="34" charset="0"/>
                <a:cs typeface="Segoe UI" panose="020B0502040204020203" pitchFamily="34" charset="0"/>
              </a:rPr>
              <a:t>Osobní organizace</a:t>
            </a:r>
          </a:p>
        </p:txBody>
      </p:sp>
      <p:sp>
        <p:nvSpPr>
          <p:cNvPr id="4" name="Text Placeholder 3"/>
          <p:cNvSpPr>
            <a:spLocks noGrp="1"/>
          </p:cNvSpPr>
          <p:nvPr>
            <p:ph type="body" sz="quarter" idx="10"/>
          </p:nvPr>
        </p:nvSpPr>
        <p:spPr>
          <a:xfrm>
            <a:off x="399797" y="1392518"/>
            <a:ext cx="3985960" cy="5236885"/>
          </a:xfrm>
        </p:spPr>
        <p:txBody>
          <a:bodyPr/>
          <a:lstStyle/>
          <a:p>
            <a:r>
              <a:rPr lang="cs-CZ" sz="1800" b="1" i="1" u="sng" dirty="0"/>
              <a:t>Potřeby:</a:t>
            </a:r>
            <a:endParaRPr lang="cs-CZ" sz="1600" b="1" i="1" u="sng" dirty="0"/>
          </a:p>
          <a:p>
            <a:pPr marL="285750" indent="-285750">
              <a:buFont typeface="Arial" panose="020B0604020202020204" pitchFamily="34" charset="0"/>
              <a:buChar char="•"/>
            </a:pPr>
            <a:r>
              <a:rPr lang="cs-CZ" sz="1600" dirty="0"/>
              <a:t>Přehledně organizovat poznámky, úkoly, soubory</a:t>
            </a:r>
          </a:p>
          <a:p>
            <a:pPr marL="285750" indent="-285750">
              <a:buFont typeface="Arial" panose="020B0604020202020204" pitchFamily="34" charset="0"/>
              <a:buChar char="•"/>
            </a:pPr>
            <a:r>
              <a:rPr lang="cs-CZ" sz="1600" dirty="0"/>
              <a:t>Sdílet informace a dokumenty a spolupracovat na jejich vytváření s kolegy</a:t>
            </a:r>
          </a:p>
          <a:p>
            <a:r>
              <a:rPr lang="cs-CZ" sz="1800" b="1" i="1" u="sng" dirty="0"/>
              <a:t>Řešení:</a:t>
            </a:r>
          </a:p>
          <a:p>
            <a:r>
              <a:rPr lang="cs-CZ" sz="1600" dirty="0"/>
              <a:t>Moderní osobní organizace informací a souborů v </a:t>
            </a:r>
            <a:r>
              <a:rPr lang="cs-CZ" sz="1600" dirty="0" err="1"/>
              <a:t>cloudu</a:t>
            </a:r>
            <a:r>
              <a:rPr lang="cs-CZ" sz="1600" dirty="0"/>
              <a:t> s přístupem z PC / mobilních zařízení i přes webové prohlížeče</a:t>
            </a:r>
            <a:r>
              <a:rPr lang="en-US" sz="1600" dirty="0"/>
              <a:t> a </a:t>
            </a:r>
            <a:r>
              <a:rPr lang="en-US" sz="1600" dirty="0" err="1"/>
              <a:t>mo</a:t>
            </a:r>
            <a:r>
              <a:rPr lang="cs-CZ" sz="1600" dirty="0" err="1"/>
              <a:t>žností</a:t>
            </a:r>
            <a:r>
              <a:rPr lang="cs-CZ" sz="1600" dirty="0"/>
              <a:t> snadného sdílení</a:t>
            </a:r>
          </a:p>
          <a:p>
            <a:r>
              <a:rPr lang="cs-CZ" sz="1800" b="1" i="1" u="sng" dirty="0"/>
              <a:t>Nástroje:</a:t>
            </a:r>
          </a:p>
          <a:p>
            <a:pPr marL="285750" indent="-285750">
              <a:buFont typeface="Arial" panose="020B0604020202020204" pitchFamily="34" charset="0"/>
              <a:buChar char="•"/>
            </a:pPr>
            <a:r>
              <a:rPr lang="cs-CZ" sz="1600" b="1" dirty="0"/>
              <a:t>Outlook </a:t>
            </a:r>
            <a:r>
              <a:rPr lang="cs-CZ" sz="1600" dirty="0"/>
              <a:t>pro plánování času</a:t>
            </a:r>
            <a:br>
              <a:rPr lang="cs-CZ" sz="1600" dirty="0"/>
            </a:br>
            <a:r>
              <a:rPr lang="cs-CZ" sz="1100" dirty="0"/>
              <a:t>(Tip pro plánování termínu schůzky - doplněk </a:t>
            </a:r>
            <a:r>
              <a:rPr lang="cs-CZ" sz="1100" dirty="0" err="1"/>
              <a:t>FindTime</a:t>
            </a:r>
            <a:r>
              <a:rPr lang="cs-CZ" sz="1100" dirty="0"/>
              <a:t> - </a:t>
            </a:r>
            <a:r>
              <a:rPr lang="cs-CZ" sz="1100" u="sng" dirty="0">
                <a:hlinkClick r:id="rId3"/>
              </a:rPr>
              <a:t>https://findtime.microsoft.com/</a:t>
            </a:r>
            <a:r>
              <a:rPr lang="cs-CZ" sz="1100" u="sng" dirty="0"/>
              <a:t>)</a:t>
            </a:r>
            <a:endParaRPr lang="cs-CZ" sz="1100" dirty="0"/>
          </a:p>
          <a:p>
            <a:pPr marL="285750" indent="-285750">
              <a:buFont typeface="Arial" panose="020B0604020202020204" pitchFamily="34" charset="0"/>
              <a:buChar char="•"/>
            </a:pPr>
            <a:r>
              <a:rPr lang="cs-CZ" sz="1600" b="1" dirty="0"/>
              <a:t>OneNote</a:t>
            </a:r>
            <a:r>
              <a:rPr lang="cs-CZ" sz="1600" dirty="0"/>
              <a:t> pro poznámky a přípravu</a:t>
            </a:r>
          </a:p>
          <a:p>
            <a:pPr marL="285750" indent="-285750">
              <a:buFont typeface="Arial" panose="020B0604020202020204" pitchFamily="34" charset="0"/>
              <a:buChar char="•"/>
            </a:pPr>
            <a:r>
              <a:rPr lang="cs-CZ" sz="1600" b="1" dirty="0" err="1"/>
              <a:t>OneDrive</a:t>
            </a:r>
            <a:r>
              <a:rPr lang="cs-CZ" sz="1600" b="1" dirty="0"/>
              <a:t> </a:t>
            </a:r>
            <a:r>
              <a:rPr lang="cs-CZ" sz="1600" b="1" dirty="0" err="1"/>
              <a:t>for</a:t>
            </a:r>
            <a:r>
              <a:rPr lang="cs-CZ" sz="1600" b="1" dirty="0"/>
              <a:t> Business</a:t>
            </a:r>
            <a:r>
              <a:rPr lang="cs-CZ" sz="1600" dirty="0"/>
              <a:t> pro práci se soubory</a:t>
            </a:r>
          </a:p>
          <a:p>
            <a:endParaRPr lang="cs-CZ" sz="1600" dirty="0"/>
          </a:p>
        </p:txBody>
      </p:sp>
      <p:pic>
        <p:nvPicPr>
          <p:cNvPr id="5" name="Picture 4"/>
          <p:cNvPicPr>
            <a:picLocks noChangeAspect="1"/>
          </p:cNvPicPr>
          <p:nvPr/>
        </p:nvPicPr>
        <p:blipFill>
          <a:blip r:embed="rId4"/>
          <a:stretch>
            <a:fillRect/>
          </a:stretch>
        </p:blipFill>
        <p:spPr>
          <a:xfrm>
            <a:off x="4829646" y="1268548"/>
            <a:ext cx="2993554" cy="2102730"/>
          </a:xfrm>
          <a:prstGeom prst="rect">
            <a:avLst/>
          </a:prstGeom>
          <a:ln>
            <a:solidFill>
              <a:schemeClr val="bg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847" y="4685517"/>
            <a:ext cx="1890390" cy="1603324"/>
          </a:xfrm>
          <a:prstGeom prst="rect">
            <a:avLst/>
          </a:prstGeom>
          <a:ln>
            <a:solidFill>
              <a:schemeClr val="bg2"/>
            </a:solidFill>
          </a:ln>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709" y="4905829"/>
            <a:ext cx="2031966" cy="1723573"/>
          </a:xfrm>
          <a:prstGeom prst="rect">
            <a:avLst/>
          </a:prstGeom>
          <a:ln>
            <a:solidFill>
              <a:schemeClr val="bg2"/>
            </a:solidFill>
          </a:ln>
          <a:effectLst/>
        </p:spPr>
      </p:pic>
      <p:pic>
        <p:nvPicPr>
          <p:cNvPr id="13" name="Picture 12"/>
          <p:cNvPicPr>
            <a:picLocks noChangeAspect="1"/>
          </p:cNvPicPr>
          <p:nvPr/>
        </p:nvPicPr>
        <p:blipFill>
          <a:blip r:embed="rId7"/>
          <a:stretch>
            <a:fillRect/>
          </a:stretch>
        </p:blipFill>
        <p:spPr>
          <a:xfrm>
            <a:off x="6452490" y="2582787"/>
            <a:ext cx="2607832" cy="1963961"/>
          </a:xfrm>
          <a:prstGeom prst="rect">
            <a:avLst/>
          </a:prstGeom>
          <a:ln>
            <a:solidFill>
              <a:schemeClr val="bg2"/>
            </a:solidFill>
          </a:ln>
        </p:spPr>
      </p:pic>
      <p:pic>
        <p:nvPicPr>
          <p:cNvPr id="15" name="Picture 14"/>
          <p:cNvPicPr>
            <a:picLocks noChangeAspect="1"/>
          </p:cNvPicPr>
          <p:nvPr/>
        </p:nvPicPr>
        <p:blipFill>
          <a:blip r:embed="rId8"/>
          <a:stretch>
            <a:fillRect/>
          </a:stretch>
        </p:blipFill>
        <p:spPr>
          <a:xfrm>
            <a:off x="5244830" y="141792"/>
            <a:ext cx="774690" cy="780938"/>
          </a:xfrm>
          <a:prstGeom prst="rect">
            <a:avLst/>
          </a:prstGeom>
        </p:spPr>
      </p:pic>
      <p:pic>
        <p:nvPicPr>
          <p:cNvPr id="16" name="Picture 15"/>
          <p:cNvPicPr>
            <a:picLocks noChangeAspect="1"/>
          </p:cNvPicPr>
          <p:nvPr/>
        </p:nvPicPr>
        <p:blipFill>
          <a:blip r:embed="rId9"/>
          <a:stretch>
            <a:fillRect/>
          </a:stretch>
        </p:blipFill>
        <p:spPr>
          <a:xfrm>
            <a:off x="6478812" y="141792"/>
            <a:ext cx="780938" cy="780938"/>
          </a:xfrm>
          <a:prstGeom prst="rect">
            <a:avLst/>
          </a:prstGeom>
        </p:spPr>
      </p:pic>
      <p:pic>
        <p:nvPicPr>
          <p:cNvPr id="17" name="Picture 16"/>
          <p:cNvPicPr>
            <a:picLocks noChangeAspect="1"/>
          </p:cNvPicPr>
          <p:nvPr/>
        </p:nvPicPr>
        <p:blipFill>
          <a:blip r:embed="rId10"/>
          <a:stretch>
            <a:fillRect/>
          </a:stretch>
        </p:blipFill>
        <p:spPr>
          <a:xfrm>
            <a:off x="7719043" y="141791"/>
            <a:ext cx="787187" cy="780939"/>
          </a:xfrm>
          <a:prstGeom prst="rect">
            <a:avLst/>
          </a:prstGeom>
        </p:spPr>
      </p:pic>
    </p:spTree>
    <p:extLst>
      <p:ext uri="{BB962C8B-B14F-4D97-AF65-F5344CB8AC3E}">
        <p14:creationId xmlns:p14="http://schemas.microsoft.com/office/powerpoint/2010/main" val="242293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4134056" cy="1060691"/>
          </a:xfrm>
        </p:spPr>
        <p:txBody>
          <a:bodyPr/>
          <a:lstStyle/>
          <a:p>
            <a:r>
              <a:rPr lang="cs-CZ" dirty="0">
                <a:latin typeface="Segoe UI" panose="020B0502040204020203" pitchFamily="34" charset="0"/>
                <a:cs typeface="Segoe UI" panose="020B0502040204020203" pitchFamily="34" charset="0"/>
              </a:rPr>
              <a:t>Zájmové skupiny, projektový tým, externí spolupráce</a:t>
            </a:r>
          </a:p>
        </p:txBody>
      </p:sp>
      <p:sp>
        <p:nvSpPr>
          <p:cNvPr id="8" name="Text Placeholder 3"/>
          <p:cNvSpPr>
            <a:spLocks noGrp="1"/>
          </p:cNvSpPr>
          <p:nvPr>
            <p:ph type="body" sz="quarter" idx="10"/>
          </p:nvPr>
        </p:nvSpPr>
        <p:spPr>
          <a:xfrm>
            <a:off x="399797" y="1398494"/>
            <a:ext cx="3985960" cy="5230908"/>
          </a:xfrm>
        </p:spPr>
        <p:txBody>
          <a:bodyPr/>
          <a:lstStyle/>
          <a:p>
            <a:r>
              <a:rPr lang="cs-CZ" sz="1600" b="1" i="1" u="sng" dirty="0"/>
              <a:t>Potřeby:</a:t>
            </a:r>
            <a:endParaRPr lang="cs-CZ" sz="1400" b="1" i="1" u="sng" dirty="0"/>
          </a:p>
          <a:p>
            <a:pPr marL="285750" indent="-285750">
              <a:buFont typeface="Arial" panose="020B0604020202020204" pitchFamily="34" charset="0"/>
              <a:buChar char="•"/>
            </a:pPr>
            <a:r>
              <a:rPr lang="cs-CZ" sz="1400" dirty="0"/>
              <a:t>Spolupracovat s kolegy v rámci projektu/oddělení – sdílet informace, spoluvytvářet dokumenty, řídit úkoly, komunikovat</a:t>
            </a:r>
          </a:p>
          <a:p>
            <a:pPr marL="285750" indent="-285750">
              <a:buFont typeface="Arial" panose="020B0604020202020204" pitchFamily="34" charset="0"/>
              <a:buChar char="•"/>
            </a:pPr>
            <a:r>
              <a:rPr lang="cs-CZ" sz="1400" dirty="0"/>
              <a:t>Členy týmu jsou i externí spolupracovníci</a:t>
            </a:r>
          </a:p>
          <a:p>
            <a:r>
              <a:rPr lang="cs-CZ" sz="1600" b="1" i="1" u="sng" dirty="0"/>
              <a:t>Řešení:</a:t>
            </a:r>
          </a:p>
          <a:p>
            <a:r>
              <a:rPr lang="cs-CZ" sz="1400" dirty="0"/>
              <a:t>Vytvoření prostoru pro spolupráci v </a:t>
            </a:r>
            <a:r>
              <a:rPr lang="cs-CZ" sz="1400" dirty="0" err="1"/>
              <a:t>cloudu</a:t>
            </a:r>
            <a:r>
              <a:rPr lang="cs-CZ" sz="1400" dirty="0"/>
              <a:t> s </a:t>
            </a:r>
            <a:r>
              <a:rPr lang="en-US" sz="1400" dirty="0" err="1"/>
              <a:t>mo</a:t>
            </a:r>
            <a:r>
              <a:rPr lang="cs-CZ" sz="1400" dirty="0" err="1"/>
              <a:t>žností</a:t>
            </a:r>
            <a:r>
              <a:rPr lang="cs-CZ" sz="1400" dirty="0"/>
              <a:t> sdílení informací a souborů, hromadné komunikace a plánování úkolů</a:t>
            </a:r>
          </a:p>
          <a:p>
            <a:r>
              <a:rPr lang="cs-CZ" sz="1600" b="1" i="1" u="sng" dirty="0"/>
              <a:t>Nástroje:</a:t>
            </a:r>
          </a:p>
          <a:p>
            <a:pPr marL="285750" indent="-285750">
              <a:buFont typeface="Arial" panose="020B0604020202020204" pitchFamily="34" charset="0"/>
              <a:buChar char="•"/>
            </a:pPr>
            <a:r>
              <a:rPr lang="cs-CZ" sz="1400" b="1" dirty="0"/>
              <a:t>Office 365 skupiny </a:t>
            </a:r>
            <a:r>
              <a:rPr lang="cs-CZ" sz="1400" dirty="0"/>
              <a:t>pro sdílený prostor a hromadnou komunikaci</a:t>
            </a:r>
          </a:p>
          <a:p>
            <a:pPr marL="285750" indent="-285750">
              <a:buFont typeface="Arial" panose="020B0604020202020204" pitchFamily="34" charset="0"/>
              <a:buChar char="•"/>
            </a:pPr>
            <a:r>
              <a:rPr lang="cs-CZ" sz="1400" b="1" dirty="0"/>
              <a:t>OneNote</a:t>
            </a:r>
            <a:r>
              <a:rPr lang="cs-CZ" sz="1400" dirty="0"/>
              <a:t> pro zápisy ze schůzek, brainstorming, přípravu</a:t>
            </a:r>
          </a:p>
          <a:p>
            <a:pPr marL="285750" indent="-285750">
              <a:buFont typeface="Arial" panose="020B0604020202020204" pitchFamily="34" charset="0"/>
              <a:buChar char="•"/>
            </a:pPr>
            <a:r>
              <a:rPr lang="cs-CZ" sz="1400" b="1" dirty="0" err="1"/>
              <a:t>OneDrive</a:t>
            </a:r>
            <a:r>
              <a:rPr lang="cs-CZ" sz="1400" b="1" dirty="0"/>
              <a:t> </a:t>
            </a:r>
            <a:r>
              <a:rPr lang="cs-CZ" sz="1400" b="1" dirty="0" err="1"/>
              <a:t>for</a:t>
            </a:r>
            <a:r>
              <a:rPr lang="cs-CZ" sz="1400" b="1" dirty="0"/>
              <a:t> Business</a:t>
            </a:r>
            <a:r>
              <a:rPr lang="cs-CZ" sz="1400" dirty="0"/>
              <a:t> pro společnou práci nad dokumenty</a:t>
            </a:r>
          </a:p>
          <a:p>
            <a:pPr marL="285750" indent="-285750">
              <a:buFont typeface="Arial" panose="020B0604020202020204" pitchFamily="34" charset="0"/>
              <a:buChar char="•"/>
            </a:pPr>
            <a:r>
              <a:rPr lang="cs-CZ" sz="1400" b="1" dirty="0" err="1"/>
              <a:t>Planner</a:t>
            </a:r>
            <a:r>
              <a:rPr lang="cs-CZ" sz="1400" b="1" dirty="0"/>
              <a:t> </a:t>
            </a:r>
            <a:r>
              <a:rPr lang="cs-CZ" sz="1400" dirty="0"/>
              <a:t>pro plánování úkolů ve skupině</a:t>
            </a:r>
          </a:p>
          <a:p>
            <a:endParaRPr lang="cs-CZ" sz="1400" dirty="0"/>
          </a:p>
        </p:txBody>
      </p:sp>
      <p:pic>
        <p:nvPicPr>
          <p:cNvPr id="12" name="Picture 11"/>
          <p:cNvPicPr>
            <a:picLocks noChangeAspect="1"/>
          </p:cNvPicPr>
          <p:nvPr/>
        </p:nvPicPr>
        <p:blipFill>
          <a:blip r:embed="rId3"/>
          <a:stretch>
            <a:fillRect/>
          </a:stretch>
        </p:blipFill>
        <p:spPr>
          <a:xfrm>
            <a:off x="5641636" y="128998"/>
            <a:ext cx="774690" cy="780938"/>
          </a:xfrm>
          <a:prstGeom prst="rect">
            <a:avLst/>
          </a:prstGeom>
        </p:spPr>
      </p:pic>
      <p:pic>
        <p:nvPicPr>
          <p:cNvPr id="13" name="Picture 12"/>
          <p:cNvPicPr>
            <a:picLocks noChangeAspect="1"/>
          </p:cNvPicPr>
          <p:nvPr/>
        </p:nvPicPr>
        <p:blipFill>
          <a:blip r:embed="rId4"/>
          <a:stretch>
            <a:fillRect/>
          </a:stretch>
        </p:blipFill>
        <p:spPr>
          <a:xfrm>
            <a:off x="6509050" y="128998"/>
            <a:ext cx="780938" cy="780938"/>
          </a:xfrm>
          <a:prstGeom prst="rect">
            <a:avLst/>
          </a:prstGeom>
        </p:spPr>
      </p:pic>
      <p:pic>
        <p:nvPicPr>
          <p:cNvPr id="14" name="Picture 13"/>
          <p:cNvPicPr>
            <a:picLocks noChangeAspect="1"/>
          </p:cNvPicPr>
          <p:nvPr/>
        </p:nvPicPr>
        <p:blipFill>
          <a:blip r:embed="rId5"/>
          <a:stretch>
            <a:fillRect/>
          </a:stretch>
        </p:blipFill>
        <p:spPr>
          <a:xfrm>
            <a:off x="7382712" y="141791"/>
            <a:ext cx="787187" cy="780939"/>
          </a:xfrm>
          <a:prstGeom prst="rect">
            <a:avLst/>
          </a:prstGeom>
        </p:spPr>
      </p:pic>
      <p:pic>
        <p:nvPicPr>
          <p:cNvPr id="15" name="Picture 14"/>
          <p:cNvPicPr>
            <a:picLocks noChangeAspect="1"/>
          </p:cNvPicPr>
          <p:nvPr/>
        </p:nvPicPr>
        <p:blipFill>
          <a:blip r:embed="rId6"/>
          <a:stretch>
            <a:fillRect/>
          </a:stretch>
        </p:blipFill>
        <p:spPr>
          <a:xfrm>
            <a:off x="4774572" y="141791"/>
            <a:ext cx="774340" cy="768145"/>
          </a:xfrm>
          <a:prstGeom prst="rect">
            <a:avLst/>
          </a:prstGeom>
        </p:spPr>
      </p:pic>
      <p:pic>
        <p:nvPicPr>
          <p:cNvPr id="16" name="Picture 15"/>
          <p:cNvPicPr>
            <a:picLocks noChangeAspect="1"/>
          </p:cNvPicPr>
          <p:nvPr/>
        </p:nvPicPr>
        <p:blipFill>
          <a:blip r:embed="rId7"/>
          <a:stretch>
            <a:fillRect/>
          </a:stretch>
        </p:blipFill>
        <p:spPr>
          <a:xfrm>
            <a:off x="8262623" y="128998"/>
            <a:ext cx="774690" cy="780938"/>
          </a:xfrm>
          <a:prstGeom prst="rect">
            <a:avLst/>
          </a:prstGeom>
        </p:spPr>
      </p:pic>
      <p:pic>
        <p:nvPicPr>
          <p:cNvPr id="18" name="Picture 17"/>
          <p:cNvPicPr>
            <a:picLocks noChangeAspect="1"/>
          </p:cNvPicPr>
          <p:nvPr/>
        </p:nvPicPr>
        <p:blipFill>
          <a:blip r:embed="rId8"/>
          <a:stretch>
            <a:fillRect/>
          </a:stretch>
        </p:blipFill>
        <p:spPr>
          <a:xfrm>
            <a:off x="4900705" y="3320241"/>
            <a:ext cx="4009124" cy="1347042"/>
          </a:xfrm>
          <a:prstGeom prst="rect">
            <a:avLst/>
          </a:prstGeom>
          <a:ln>
            <a:solidFill>
              <a:schemeClr val="bg2"/>
            </a:solidFill>
          </a:ln>
        </p:spPr>
      </p:pic>
      <p:pic>
        <p:nvPicPr>
          <p:cNvPr id="19" name="Picture 18"/>
          <p:cNvPicPr>
            <a:picLocks noChangeAspect="1"/>
          </p:cNvPicPr>
          <p:nvPr/>
        </p:nvPicPr>
        <p:blipFill>
          <a:blip r:embed="rId9"/>
          <a:stretch>
            <a:fillRect/>
          </a:stretch>
        </p:blipFill>
        <p:spPr>
          <a:xfrm>
            <a:off x="4900705" y="1081899"/>
            <a:ext cx="4015367" cy="2144836"/>
          </a:xfrm>
          <a:prstGeom prst="rect">
            <a:avLst/>
          </a:prstGeom>
          <a:ln>
            <a:solidFill>
              <a:schemeClr val="bg2"/>
            </a:solidFill>
          </a:ln>
        </p:spPr>
      </p:pic>
      <p:pic>
        <p:nvPicPr>
          <p:cNvPr id="20" name="Picture 19"/>
          <p:cNvPicPr>
            <a:picLocks noChangeAspect="1"/>
          </p:cNvPicPr>
          <p:nvPr/>
        </p:nvPicPr>
        <p:blipFill>
          <a:blip r:embed="rId10"/>
          <a:stretch>
            <a:fillRect/>
          </a:stretch>
        </p:blipFill>
        <p:spPr>
          <a:xfrm>
            <a:off x="4900705" y="4760789"/>
            <a:ext cx="4015666" cy="2757996"/>
          </a:xfrm>
          <a:prstGeom prst="rect">
            <a:avLst/>
          </a:prstGeom>
          <a:ln>
            <a:solidFill>
              <a:schemeClr val="bg2"/>
            </a:solidFill>
          </a:ln>
        </p:spPr>
      </p:pic>
    </p:spTree>
    <p:extLst>
      <p:ext uri="{BB962C8B-B14F-4D97-AF65-F5344CB8AC3E}">
        <p14:creationId xmlns:p14="http://schemas.microsoft.com/office/powerpoint/2010/main" val="4170152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1060691"/>
          </a:xfrm>
        </p:spPr>
        <p:txBody>
          <a:bodyPr/>
          <a:lstStyle/>
          <a:p>
            <a:r>
              <a:rPr lang="cs-CZ" dirty="0">
                <a:latin typeface="Segoe UI" panose="020B0502040204020203" pitchFamily="34" charset="0"/>
                <a:cs typeface="Segoe UI" panose="020B0502040204020203" pitchFamily="34" charset="0"/>
              </a:rPr>
              <a:t>Komunikace a spolupráce v týmu</a:t>
            </a:r>
          </a:p>
        </p:txBody>
      </p:sp>
      <p:sp>
        <p:nvSpPr>
          <p:cNvPr id="5" name="Text Placeholder 3"/>
          <p:cNvSpPr>
            <a:spLocks noGrp="1"/>
          </p:cNvSpPr>
          <p:nvPr>
            <p:ph type="body" sz="quarter" idx="10"/>
          </p:nvPr>
        </p:nvSpPr>
        <p:spPr>
          <a:xfrm>
            <a:off x="399797" y="1398494"/>
            <a:ext cx="3985960" cy="5230908"/>
          </a:xfrm>
        </p:spPr>
        <p:txBody>
          <a:bodyPr/>
          <a:lstStyle/>
          <a:p>
            <a:r>
              <a:rPr lang="cs-CZ" sz="1800" b="1" i="1" u="sng" dirty="0"/>
              <a:t>Potřeby:</a:t>
            </a:r>
            <a:endParaRPr lang="cs-CZ" sz="1600" b="1" i="1" u="sng" dirty="0"/>
          </a:p>
          <a:p>
            <a:pPr marL="285750" indent="-285750">
              <a:buFont typeface="Arial" panose="020B0604020202020204" pitchFamily="34" charset="0"/>
              <a:buChar char="•"/>
            </a:pPr>
            <a:r>
              <a:rPr lang="cs-CZ" sz="1600" dirty="0"/>
              <a:t>Interní spolupráce v týmu (komunikace, dokumenty, poznámky…) v rámci oddělení či interního projektu</a:t>
            </a:r>
          </a:p>
          <a:p>
            <a:r>
              <a:rPr lang="cs-CZ" sz="1800" b="1" i="1" u="sng" dirty="0"/>
              <a:t>Řešení:</a:t>
            </a:r>
          </a:p>
          <a:p>
            <a:r>
              <a:rPr lang="cs-CZ" sz="1600" dirty="0" err="1"/>
              <a:t>Cloudová</a:t>
            </a:r>
            <a:r>
              <a:rPr lang="cs-CZ" sz="1600" dirty="0"/>
              <a:t> komunikační platforma a prostor pro spolupráci. Důraz je kladen na komunikaci (</a:t>
            </a:r>
            <a:r>
              <a:rPr lang="cs-CZ" sz="1600" dirty="0" err="1"/>
              <a:t>offline</a:t>
            </a:r>
            <a:r>
              <a:rPr lang="cs-CZ" sz="1600" dirty="0"/>
              <a:t> i online) a online schůzky, ale díky využití Office 365 skupin je přístup ke </a:t>
            </a:r>
            <a:r>
              <a:rPr lang="cs-CZ" sz="1600" dirty="0" err="1"/>
              <a:t>cloud</a:t>
            </a:r>
            <a:r>
              <a:rPr lang="cs-CZ" sz="1600" dirty="0"/>
              <a:t> prostoru, sdílenému poznámkovému bloku, </a:t>
            </a:r>
            <a:r>
              <a:rPr lang="cs-CZ" sz="1600" dirty="0" err="1"/>
              <a:t>Planneru</a:t>
            </a:r>
            <a:r>
              <a:rPr lang="cs-CZ" sz="1600" dirty="0"/>
              <a:t> atd.</a:t>
            </a:r>
          </a:p>
          <a:p>
            <a:r>
              <a:rPr lang="cs-CZ" sz="1600" dirty="0"/>
              <a:t>V</a:t>
            </a:r>
            <a:r>
              <a:rPr lang="en-US" sz="1600" dirty="0" err="1"/>
              <a:t>lastn</a:t>
            </a:r>
            <a:r>
              <a:rPr lang="cs-CZ" sz="1600" dirty="0"/>
              <a:t>í aplikace na všech hlavních platformách.</a:t>
            </a:r>
          </a:p>
          <a:p>
            <a:r>
              <a:rPr lang="cs-CZ" sz="1600" dirty="0"/>
              <a:t>Aktuálně nemohou být členy týmu externisté.</a:t>
            </a:r>
          </a:p>
          <a:p>
            <a:r>
              <a:rPr lang="cs-CZ" sz="1800" b="1" i="1" u="sng" dirty="0"/>
              <a:t>Nástroje:</a:t>
            </a:r>
          </a:p>
          <a:p>
            <a:pPr marL="285750" indent="-285750">
              <a:buFont typeface="Arial" panose="020B0604020202020204" pitchFamily="34" charset="0"/>
              <a:buChar char="•"/>
            </a:pPr>
            <a:r>
              <a:rPr lang="cs-CZ" sz="1600" b="1" dirty="0"/>
              <a:t>Microsoft </a:t>
            </a:r>
            <a:r>
              <a:rPr lang="cs-CZ" sz="1600" b="1" dirty="0" err="1"/>
              <a:t>Teams</a:t>
            </a:r>
            <a:endParaRPr lang="cs-CZ" sz="1600" dirty="0"/>
          </a:p>
        </p:txBody>
      </p:sp>
      <p:pic>
        <p:nvPicPr>
          <p:cNvPr id="7" name="Picture 6"/>
          <p:cNvPicPr>
            <a:picLocks noChangeAspect="1"/>
          </p:cNvPicPr>
          <p:nvPr/>
        </p:nvPicPr>
        <p:blipFill>
          <a:blip r:embed="rId3"/>
          <a:stretch>
            <a:fillRect/>
          </a:stretch>
        </p:blipFill>
        <p:spPr>
          <a:xfrm>
            <a:off x="6503513" y="141791"/>
            <a:ext cx="763868" cy="770028"/>
          </a:xfrm>
          <a:prstGeom prst="rect">
            <a:avLst/>
          </a:prstGeom>
        </p:spPr>
      </p:pic>
      <p:pic>
        <p:nvPicPr>
          <p:cNvPr id="8" name="Picture 7"/>
          <p:cNvPicPr>
            <a:picLocks noChangeAspect="1"/>
          </p:cNvPicPr>
          <p:nvPr/>
        </p:nvPicPr>
        <p:blipFill>
          <a:blip r:embed="rId4"/>
          <a:stretch>
            <a:fillRect/>
          </a:stretch>
        </p:blipFill>
        <p:spPr>
          <a:xfrm>
            <a:off x="4898015" y="1087718"/>
            <a:ext cx="4108526" cy="2995338"/>
          </a:xfrm>
          <a:prstGeom prst="rect">
            <a:avLst/>
          </a:prstGeom>
          <a:ln>
            <a:solidFill>
              <a:schemeClr val="bg2"/>
            </a:solidFill>
          </a:ln>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98016" y="4258955"/>
            <a:ext cx="4108525" cy="2346911"/>
          </a:xfrm>
          <a:prstGeom prst="rect">
            <a:avLst/>
          </a:prstGeom>
          <a:ln>
            <a:solidFill>
              <a:schemeClr val="bg2"/>
            </a:solidFill>
          </a:ln>
          <a:effectLst/>
        </p:spPr>
      </p:pic>
      <p:pic>
        <p:nvPicPr>
          <p:cNvPr id="9" name="Picture 8"/>
          <p:cNvPicPr>
            <a:picLocks noChangeAspect="1"/>
          </p:cNvPicPr>
          <p:nvPr/>
        </p:nvPicPr>
        <p:blipFill>
          <a:blip r:embed="rId6"/>
          <a:stretch>
            <a:fillRect/>
          </a:stretch>
        </p:blipFill>
        <p:spPr>
          <a:xfrm>
            <a:off x="3657601" y="5343677"/>
            <a:ext cx="1643529" cy="1438088"/>
          </a:xfrm>
          <a:prstGeom prst="rect">
            <a:avLst/>
          </a:prstGeom>
          <a:ln>
            <a:solidFill>
              <a:schemeClr val="bg2"/>
            </a:solidFill>
          </a:ln>
        </p:spPr>
      </p:pic>
    </p:spTree>
    <p:extLst>
      <p:ext uri="{BB962C8B-B14F-4D97-AF65-F5344CB8AC3E}">
        <p14:creationId xmlns:p14="http://schemas.microsoft.com/office/powerpoint/2010/main" val="48311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884792"/>
          </a:xfrm>
        </p:spPr>
        <p:txBody>
          <a:bodyPr/>
          <a:lstStyle/>
          <a:p>
            <a:r>
              <a:rPr lang="cs-CZ" dirty="0">
                <a:latin typeface="Segoe UI" panose="020B0502040204020203" pitchFamily="34" charset="0"/>
                <a:cs typeface="Segoe UI" panose="020B0502040204020203" pitchFamily="34" charset="0"/>
              </a:rPr>
              <a:t>Univerzitní sociální síť</a:t>
            </a:r>
          </a:p>
        </p:txBody>
      </p:sp>
      <p:sp>
        <p:nvSpPr>
          <p:cNvPr id="5" name="Text Placeholder 3"/>
          <p:cNvSpPr>
            <a:spLocks noGrp="1"/>
          </p:cNvSpPr>
          <p:nvPr>
            <p:ph type="body" sz="quarter" idx="10"/>
          </p:nvPr>
        </p:nvSpPr>
        <p:spPr>
          <a:xfrm>
            <a:off x="399797" y="1398494"/>
            <a:ext cx="3985960" cy="5230908"/>
          </a:xfrm>
        </p:spPr>
        <p:txBody>
          <a:bodyPr/>
          <a:lstStyle/>
          <a:p>
            <a:r>
              <a:rPr lang="cs-CZ" sz="1800" b="1" i="1" u="sng" dirty="0"/>
              <a:t>Potřeby:</a:t>
            </a:r>
            <a:endParaRPr lang="cs-CZ" sz="1600" b="1" i="1" u="sng" dirty="0"/>
          </a:p>
          <a:p>
            <a:pPr marL="285750" indent="-285750">
              <a:buFont typeface="Arial" panose="020B0604020202020204" pitchFamily="34" charset="0"/>
              <a:buChar char="•"/>
            </a:pPr>
            <a:r>
              <a:rPr lang="cs-CZ" sz="1600" dirty="0"/>
              <a:t>Více angažovat studenty/kolegy na dění na univerzitě</a:t>
            </a:r>
          </a:p>
          <a:p>
            <a:pPr marL="285750" indent="-285750">
              <a:buFont typeface="Arial" panose="020B0604020202020204" pitchFamily="34" charset="0"/>
              <a:buChar char="•"/>
            </a:pPr>
            <a:r>
              <a:rPr lang="cs-CZ" sz="1600" dirty="0"/>
              <a:t>Zlepšit interní komunikaci a přiblížit ji moderní podobě sociálních sítí</a:t>
            </a:r>
          </a:p>
          <a:p>
            <a:pPr marL="285750" indent="-285750">
              <a:buFont typeface="Arial" panose="020B0604020202020204" pitchFamily="34" charset="0"/>
              <a:buChar char="•"/>
            </a:pPr>
            <a:r>
              <a:rPr lang="cs-CZ" sz="1600" dirty="0"/>
              <a:t>Zpětná vazba, online helpdesk </a:t>
            </a:r>
          </a:p>
          <a:p>
            <a:pPr marL="285750" indent="-285750">
              <a:buFont typeface="Arial" panose="020B0604020202020204" pitchFamily="34" charset="0"/>
              <a:buChar char="•"/>
            </a:pPr>
            <a:r>
              <a:rPr lang="cs-CZ" sz="1600" dirty="0"/>
              <a:t>Sdílení zkušeností v rámci zájmových skupin</a:t>
            </a:r>
          </a:p>
          <a:p>
            <a:r>
              <a:rPr lang="cs-CZ" sz="1800" b="1" i="1" u="sng" dirty="0"/>
              <a:t>Řešení:</a:t>
            </a:r>
          </a:p>
          <a:p>
            <a:r>
              <a:rPr lang="cs-CZ" sz="1600" dirty="0"/>
              <a:t>Univerzitní sociální síť s vlastní aplikací na všech hlavních platformách.</a:t>
            </a:r>
          </a:p>
          <a:p>
            <a:r>
              <a:rPr lang="cs-CZ" sz="1800" b="1" i="1" u="sng" dirty="0"/>
              <a:t>Nástroje:</a:t>
            </a:r>
          </a:p>
          <a:p>
            <a:pPr marL="285750" indent="-285750">
              <a:buFont typeface="Arial" panose="020B0604020202020204" pitchFamily="34" charset="0"/>
              <a:buChar char="•"/>
            </a:pPr>
            <a:r>
              <a:rPr lang="cs-CZ" sz="1600" b="1" dirty="0" err="1"/>
              <a:t>Yammer</a:t>
            </a:r>
            <a:endParaRPr lang="cs-CZ" sz="1600" dirty="0"/>
          </a:p>
        </p:txBody>
      </p:sp>
      <p:pic>
        <p:nvPicPr>
          <p:cNvPr id="6" name="Picture 5"/>
          <p:cNvPicPr>
            <a:picLocks noChangeAspect="1"/>
          </p:cNvPicPr>
          <p:nvPr/>
        </p:nvPicPr>
        <p:blipFill>
          <a:blip r:embed="rId3"/>
          <a:stretch>
            <a:fillRect/>
          </a:stretch>
        </p:blipFill>
        <p:spPr>
          <a:xfrm>
            <a:off x="4817967" y="1147483"/>
            <a:ext cx="4181737" cy="2913068"/>
          </a:xfrm>
          <a:prstGeom prst="rect">
            <a:avLst/>
          </a:prstGeom>
          <a:ln>
            <a:solidFill>
              <a:schemeClr val="bg2"/>
            </a:solidFill>
          </a:ln>
        </p:spPr>
      </p:pic>
      <p:pic>
        <p:nvPicPr>
          <p:cNvPr id="9" name="Picture 8"/>
          <p:cNvPicPr>
            <a:picLocks noChangeAspect="1"/>
          </p:cNvPicPr>
          <p:nvPr/>
        </p:nvPicPr>
        <p:blipFill>
          <a:blip r:embed="rId4"/>
          <a:stretch>
            <a:fillRect/>
          </a:stretch>
        </p:blipFill>
        <p:spPr>
          <a:xfrm>
            <a:off x="6503513" y="147951"/>
            <a:ext cx="763868" cy="763868"/>
          </a:xfrm>
          <a:prstGeom prst="rect">
            <a:avLst/>
          </a:prstGeom>
        </p:spPr>
      </p:pic>
      <p:pic>
        <p:nvPicPr>
          <p:cNvPr id="10" name="Picture 9"/>
          <p:cNvPicPr>
            <a:picLocks noChangeAspect="1"/>
          </p:cNvPicPr>
          <p:nvPr/>
        </p:nvPicPr>
        <p:blipFill>
          <a:blip r:embed="rId5"/>
          <a:stretch>
            <a:fillRect/>
          </a:stretch>
        </p:blipFill>
        <p:spPr>
          <a:xfrm>
            <a:off x="5649710" y="4236450"/>
            <a:ext cx="2602441" cy="2478114"/>
          </a:xfrm>
          <a:prstGeom prst="rect">
            <a:avLst/>
          </a:prstGeom>
          <a:ln>
            <a:solidFill>
              <a:schemeClr val="bg2"/>
            </a:solidFill>
          </a:ln>
        </p:spPr>
      </p:pic>
    </p:spTree>
    <p:extLst>
      <p:ext uri="{BB962C8B-B14F-4D97-AF65-F5344CB8AC3E}">
        <p14:creationId xmlns:p14="http://schemas.microsoft.com/office/powerpoint/2010/main" val="56917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947138"/>
          </a:xfrm>
        </p:spPr>
        <p:txBody>
          <a:bodyPr/>
          <a:lstStyle/>
          <a:p>
            <a:r>
              <a:rPr lang="cs-CZ" dirty="0">
                <a:latin typeface="Segoe UI" panose="020B0502040204020203" pitchFamily="34" charset="0"/>
                <a:cs typeface="Segoe UI" panose="020B0502040204020203" pitchFamily="34" charset="0"/>
              </a:rPr>
              <a:t>Ochrana citlivých informací</a:t>
            </a:r>
          </a:p>
        </p:txBody>
      </p:sp>
      <p:sp>
        <p:nvSpPr>
          <p:cNvPr id="5" name="Text Placeholder 3"/>
          <p:cNvSpPr>
            <a:spLocks noGrp="1"/>
          </p:cNvSpPr>
          <p:nvPr>
            <p:ph type="body" sz="quarter" idx="10"/>
          </p:nvPr>
        </p:nvSpPr>
        <p:spPr>
          <a:xfrm>
            <a:off x="399797" y="1404471"/>
            <a:ext cx="3985960" cy="5224931"/>
          </a:xfrm>
        </p:spPr>
        <p:txBody>
          <a:bodyPr/>
          <a:lstStyle/>
          <a:p>
            <a:r>
              <a:rPr lang="cs-CZ" sz="1600" b="1" i="1" u="sng" dirty="0"/>
              <a:t>Potřeby:</a:t>
            </a:r>
            <a:endParaRPr lang="cs-CZ" sz="1400" b="1" i="1" u="sng" dirty="0"/>
          </a:p>
          <a:p>
            <a:pPr marL="285750" indent="-285750">
              <a:buFont typeface="Arial" panose="020B0604020202020204" pitchFamily="34" charset="0"/>
              <a:buChar char="•"/>
            </a:pPr>
            <a:r>
              <a:rPr lang="cs-CZ" sz="1400" dirty="0"/>
              <a:t>Chránit citlivá data před únikem</a:t>
            </a:r>
          </a:p>
          <a:p>
            <a:pPr marL="285750" indent="-285750">
              <a:buFont typeface="Arial" panose="020B0604020202020204" pitchFamily="34" charset="0"/>
              <a:buChar char="•"/>
            </a:pPr>
            <a:r>
              <a:rPr lang="cs-CZ" sz="1400" dirty="0"/>
              <a:t>Povolit vybraným uživatelům pouze určité operace s daty</a:t>
            </a:r>
          </a:p>
          <a:p>
            <a:r>
              <a:rPr lang="cs-CZ" sz="1600" b="1" i="1" u="sng" dirty="0"/>
              <a:t>Řešení:</a:t>
            </a:r>
          </a:p>
          <a:p>
            <a:r>
              <a:rPr lang="cs-CZ" sz="1400" dirty="0"/>
              <a:t>Šifrování emailů / dokumentů / souborů a nastavení povolených operací s nimi. Lze nastavit šablony pro ochranu v rámci organizace.</a:t>
            </a:r>
          </a:p>
          <a:p>
            <a:r>
              <a:rPr lang="cs-CZ" sz="1600" b="1" i="1" u="sng" dirty="0"/>
              <a:t>Nástroje:</a:t>
            </a:r>
          </a:p>
          <a:p>
            <a:pPr marL="285750" indent="-285750">
              <a:buFont typeface="Arial" panose="020B0604020202020204" pitchFamily="34" charset="0"/>
              <a:buChar char="•"/>
            </a:pPr>
            <a:r>
              <a:rPr lang="cs-CZ" sz="1400" b="1" dirty="0" err="1"/>
              <a:t>Information</a:t>
            </a:r>
            <a:r>
              <a:rPr lang="cs-CZ" sz="1400" b="1" dirty="0"/>
              <a:t> </a:t>
            </a:r>
            <a:r>
              <a:rPr lang="cs-CZ" sz="1400" b="1" dirty="0" err="1"/>
              <a:t>Rights</a:t>
            </a:r>
            <a:r>
              <a:rPr lang="cs-CZ" sz="1400" b="1" dirty="0"/>
              <a:t> Management </a:t>
            </a:r>
            <a:r>
              <a:rPr lang="cs-CZ" sz="1400" dirty="0"/>
              <a:t>pro ochranu citlivých dat</a:t>
            </a:r>
          </a:p>
          <a:p>
            <a:pPr marL="285750" indent="-285750">
              <a:buFont typeface="Arial" panose="020B0604020202020204" pitchFamily="34" charset="0"/>
              <a:buChar char="•"/>
            </a:pPr>
            <a:r>
              <a:rPr lang="cs-CZ" sz="1400" b="1" dirty="0"/>
              <a:t>Office</a:t>
            </a:r>
            <a:r>
              <a:rPr lang="cs-CZ" sz="1400" dirty="0"/>
              <a:t> s vestavěnou podporou IRM</a:t>
            </a:r>
          </a:p>
          <a:p>
            <a:endParaRPr lang="cs-CZ" sz="1400"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7297" y="1184189"/>
            <a:ext cx="3919164" cy="251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4957297" y="3853008"/>
            <a:ext cx="3919164" cy="2776394"/>
          </a:xfrm>
          <a:prstGeom prst="rect">
            <a:avLst/>
          </a:prstGeom>
          <a:ln>
            <a:solidFill>
              <a:schemeClr val="tx1"/>
            </a:solidFill>
          </a:ln>
        </p:spPr>
      </p:pic>
      <p:pic>
        <p:nvPicPr>
          <p:cNvPr id="3074" name="Picture 2" descr="Výsledek obrázku pro information rights management"/>
          <p:cNvPicPr>
            <a:picLocks noChangeAspect="1" noChangeArrowheads="1"/>
          </p:cNvPicPr>
          <p:nvPr/>
        </p:nvPicPr>
        <p:blipFill rotWithShape="1">
          <a:blip r:embed="rId5">
            <a:extLst>
              <a:ext uri="{28A0092B-C50C-407E-A947-70E740481C1C}">
                <a14:useLocalDpi xmlns:a14="http://schemas.microsoft.com/office/drawing/2010/main" val="0"/>
              </a:ext>
            </a:extLst>
          </a:blip>
          <a:srcRect t="19241" b="17776"/>
          <a:stretch/>
        </p:blipFill>
        <p:spPr bwMode="auto">
          <a:xfrm>
            <a:off x="5577543" y="161365"/>
            <a:ext cx="2813422" cy="866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6472518" y="5433520"/>
            <a:ext cx="1705722" cy="484960"/>
          </a:xfrm>
          <a:prstGeom prst="rect">
            <a:avLst/>
          </a:prstGeom>
        </p:spPr>
      </p:pic>
    </p:spTree>
    <p:extLst>
      <p:ext uri="{BB962C8B-B14F-4D97-AF65-F5344CB8AC3E}">
        <p14:creationId xmlns:p14="http://schemas.microsoft.com/office/powerpoint/2010/main" val="107716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156" y="27027"/>
            <a:ext cx="3985960" cy="935185"/>
          </a:xfrm>
        </p:spPr>
        <p:txBody>
          <a:bodyPr/>
          <a:lstStyle/>
          <a:p>
            <a:r>
              <a:rPr lang="cs-CZ" dirty="0">
                <a:latin typeface="Segoe UI" panose="020B0502040204020203" pitchFamily="34" charset="0"/>
                <a:cs typeface="Segoe UI" panose="020B0502040204020203" pitchFamily="34" charset="0"/>
              </a:rPr>
              <a:t>Analýza dat</a:t>
            </a:r>
          </a:p>
        </p:txBody>
      </p:sp>
      <p:sp>
        <p:nvSpPr>
          <p:cNvPr id="5" name="Text Placeholder 3"/>
          <p:cNvSpPr>
            <a:spLocks noGrp="1"/>
          </p:cNvSpPr>
          <p:nvPr>
            <p:ph type="body" sz="quarter" idx="10"/>
          </p:nvPr>
        </p:nvSpPr>
        <p:spPr>
          <a:xfrm>
            <a:off x="399797" y="1398494"/>
            <a:ext cx="3985960" cy="5230908"/>
          </a:xfrm>
        </p:spPr>
        <p:txBody>
          <a:bodyPr/>
          <a:lstStyle/>
          <a:p>
            <a:r>
              <a:rPr lang="cs-CZ" sz="1600" b="1" i="1" u="sng" dirty="0"/>
              <a:t>Potřeby:</a:t>
            </a:r>
            <a:endParaRPr lang="cs-CZ" sz="1400" b="1" i="1" u="sng" dirty="0"/>
          </a:p>
          <a:p>
            <a:pPr marL="285750" indent="-285750">
              <a:buFont typeface="Arial" panose="020B0604020202020204" pitchFamily="34" charset="0"/>
              <a:buChar char="•"/>
            </a:pPr>
            <a:r>
              <a:rPr lang="cs-CZ" sz="1400" dirty="0"/>
              <a:t>Analyzovat a přehledně zobrazit větší množství dat</a:t>
            </a:r>
          </a:p>
          <a:p>
            <a:pPr marL="285750" indent="-285750">
              <a:buFont typeface="Arial" panose="020B0604020202020204" pitchFamily="34" charset="0"/>
              <a:buChar char="•"/>
            </a:pPr>
            <a:r>
              <a:rPr lang="cs-CZ" sz="1400" dirty="0"/>
              <a:t>Sdílet výslednou analýzu a mít k ní </a:t>
            </a:r>
            <a:r>
              <a:rPr lang="cs-CZ" sz="1400" dirty="0" err="1"/>
              <a:t>přísup</a:t>
            </a:r>
            <a:r>
              <a:rPr lang="cs-CZ" sz="1400" dirty="0"/>
              <a:t> kdykoliv a odkudkoliv</a:t>
            </a:r>
          </a:p>
          <a:p>
            <a:pPr marL="285750" indent="-285750">
              <a:buFont typeface="Arial" panose="020B0604020202020204" pitchFamily="34" charset="0"/>
              <a:buChar char="•"/>
            </a:pPr>
            <a:r>
              <a:rPr lang="cs-CZ" sz="1400" dirty="0"/>
              <a:t>Přístup k aktuálním datům</a:t>
            </a:r>
          </a:p>
          <a:p>
            <a:r>
              <a:rPr lang="cs-CZ" sz="1600" b="1" i="1" u="sng" dirty="0"/>
              <a:t>Řešení:</a:t>
            </a:r>
          </a:p>
          <a:p>
            <a:r>
              <a:rPr lang="cs-CZ" sz="1400" dirty="0"/>
              <a:t>Vytvoření datového modelu, načtení/vyčištění/filtrování/agregace dat, přehledné zobrazení výstupů, publikování do </a:t>
            </a:r>
            <a:r>
              <a:rPr lang="cs-CZ" sz="1400" dirty="0" err="1"/>
              <a:t>cloudu</a:t>
            </a:r>
            <a:r>
              <a:rPr lang="cs-CZ" sz="1400" dirty="0"/>
              <a:t> pro snadné sdílení.</a:t>
            </a:r>
          </a:p>
          <a:p>
            <a:r>
              <a:rPr lang="cs-CZ" sz="1600" b="1" i="1" u="sng" dirty="0"/>
              <a:t>Nástroje:</a:t>
            </a:r>
          </a:p>
          <a:p>
            <a:pPr marL="285750" indent="-285750">
              <a:buFont typeface="Arial" panose="020B0604020202020204" pitchFamily="34" charset="0"/>
              <a:buChar char="•"/>
            </a:pPr>
            <a:r>
              <a:rPr lang="cs-CZ" sz="1400" b="1" dirty="0"/>
              <a:t>Power BI Desktop </a:t>
            </a:r>
            <a:r>
              <a:rPr lang="cs-CZ" sz="1400" dirty="0"/>
              <a:t>pro vytvoření datového modelu a reportů</a:t>
            </a:r>
          </a:p>
          <a:p>
            <a:pPr marL="285750" indent="-285750">
              <a:buFont typeface="Arial" panose="020B0604020202020204" pitchFamily="34" charset="0"/>
              <a:buChar char="•"/>
            </a:pPr>
            <a:r>
              <a:rPr lang="cs-CZ" sz="1400" b="1" dirty="0"/>
              <a:t>Power BI</a:t>
            </a:r>
            <a:r>
              <a:rPr lang="cs-CZ" sz="1400" dirty="0"/>
              <a:t> pro publikování výsledků v </a:t>
            </a:r>
            <a:r>
              <a:rPr lang="cs-CZ" sz="1400" dirty="0" err="1"/>
              <a:t>cloudu</a:t>
            </a:r>
            <a:r>
              <a:rPr lang="cs-CZ" sz="1400" dirty="0"/>
              <a:t> a jejich sdílení</a:t>
            </a:r>
          </a:p>
          <a:p>
            <a:endParaRPr lang="cs-CZ" sz="1400" dirty="0"/>
          </a:p>
        </p:txBody>
      </p:sp>
      <p:grpSp>
        <p:nvGrpSpPr>
          <p:cNvPr id="6" name="Group 5"/>
          <p:cNvGrpSpPr>
            <a:grpSpLocks noChangeAspect="1"/>
          </p:cNvGrpSpPr>
          <p:nvPr/>
        </p:nvGrpSpPr>
        <p:grpSpPr>
          <a:xfrm>
            <a:off x="4802000" y="4486492"/>
            <a:ext cx="4166892" cy="2243099"/>
            <a:chOff x="266699" y="-225976"/>
            <a:chExt cx="11319416" cy="6093390"/>
          </a:xfrm>
        </p:grpSpPr>
        <p:grpSp>
          <p:nvGrpSpPr>
            <p:cNvPr id="7" name="Group 6"/>
            <p:cNvGrpSpPr/>
            <p:nvPr/>
          </p:nvGrpSpPr>
          <p:grpSpPr>
            <a:xfrm>
              <a:off x="266699" y="-225976"/>
              <a:ext cx="11319416" cy="6093390"/>
              <a:chOff x="6856629" y="2032578"/>
              <a:chExt cx="5221473" cy="2523453"/>
            </a:xfrm>
          </p:grpSpPr>
          <p:sp>
            <p:nvSpPr>
              <p:cNvPr id="11" name="Rounded Rectangle 223"/>
              <p:cNvSpPr/>
              <p:nvPr/>
            </p:nvSpPr>
            <p:spPr bwMode="auto">
              <a:xfrm>
                <a:off x="10432181" y="2032578"/>
                <a:ext cx="616073" cy="1042089"/>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solidFill>
                <a:srgbClr val="A5A5A5">
                  <a:lumMod val="50000"/>
                </a:srgbClr>
              </a:solidFill>
              <a:ln w="6350" cap="flat" cmpd="sng" algn="ctr">
                <a:solidFill>
                  <a:sysClr val="window" lastClr="FFFFFF"/>
                </a:solidFill>
                <a:prstDash val="solid"/>
                <a:miter lim="800000"/>
                <a:headEnd type="none" w="med" len="med"/>
                <a:tailEnd type="none" w="med" len="med"/>
              </a:ln>
              <a:effectLst/>
            </p:spPr>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800" b="0" i="0" u="none" strike="noStrike" kern="0" cap="none" spc="-49" normalizeH="0" baseline="0" noProof="0" dirty="0" err="1">
                  <a:ln>
                    <a:noFill/>
                  </a:ln>
                  <a:solidFill>
                    <a:srgbClr val="68217A"/>
                  </a:solidFill>
                  <a:effectLst/>
                  <a:uLnTx/>
                  <a:uFillTx/>
                  <a:latin typeface="Calibri" panose="020F0502020204030204"/>
                  <a:ea typeface="Segoe UI" pitchFamily="34" charset="0"/>
                  <a:cs typeface="Segoe UI" pitchFamily="34" charset="0"/>
                </a:endParaRPr>
              </a:p>
            </p:txBody>
          </p:sp>
          <p:sp>
            <p:nvSpPr>
              <p:cNvPr id="12" name="Freeform 1383"/>
              <p:cNvSpPr>
                <a:spLocks noChangeAspect="1" noEditPoints="1"/>
              </p:cNvSpPr>
              <p:nvPr/>
            </p:nvSpPr>
            <p:spPr bwMode="auto">
              <a:xfrm>
                <a:off x="6856629" y="2534980"/>
                <a:ext cx="4002717" cy="202105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A5A5A5">
                  <a:lumMod val="50000"/>
                </a:srgbClr>
              </a:solidFill>
              <a:ln w="9525">
                <a:solidFill>
                  <a:sysClr val="window" lastClr="FFFFFF"/>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3" name="Group 12"/>
              <p:cNvGrpSpPr/>
              <p:nvPr/>
            </p:nvGrpSpPr>
            <p:grpSpPr>
              <a:xfrm>
                <a:off x="10432182" y="3198527"/>
                <a:ext cx="1645920" cy="1132186"/>
                <a:chOff x="1117587" y="1757085"/>
                <a:chExt cx="2372574" cy="1629559"/>
              </a:xfrm>
            </p:grpSpPr>
            <p:sp>
              <p:nvSpPr>
                <p:cNvPr id="14" name="Rounded Rectangle 89"/>
                <p:cNvSpPr>
                  <a:spLocks noChangeAspect="1"/>
                </p:cNvSpPr>
                <p:nvPr/>
              </p:nvSpPr>
              <p:spPr bwMode="auto">
                <a:xfrm rot="16200000">
                  <a:off x="1489094" y="1385578"/>
                  <a:ext cx="1629559" cy="2372574"/>
                </a:xfrm>
                <a:custGeom>
                  <a:avLst/>
                  <a:gdLst/>
                  <a:ahLst/>
                  <a:cxnLst/>
                  <a:rect l="l" t="t" r="r" b="b"/>
                  <a:pathLst>
                    <a:path w="3265981" h="3654426">
                      <a:moveTo>
                        <a:pt x="2686301" y="3311991"/>
                      </a:moveTo>
                      <a:cubicBezTo>
                        <a:pt x="2647724" y="3311991"/>
                        <a:pt x="2616451" y="3343264"/>
                        <a:pt x="2616451" y="3381841"/>
                      </a:cubicBezTo>
                      <a:cubicBezTo>
                        <a:pt x="2616451" y="3420417"/>
                        <a:pt x="2647724" y="3451690"/>
                        <a:pt x="2686301" y="3451690"/>
                      </a:cubicBezTo>
                      <a:lnTo>
                        <a:pt x="2698749" y="3451691"/>
                      </a:lnTo>
                      <a:cubicBezTo>
                        <a:pt x="2737326" y="3451691"/>
                        <a:pt x="2768599" y="3420418"/>
                        <a:pt x="2768599" y="3381841"/>
                      </a:cubicBezTo>
                      <a:lnTo>
                        <a:pt x="2768600" y="3381841"/>
                      </a:lnTo>
                      <a:cubicBezTo>
                        <a:pt x="2768600" y="3343264"/>
                        <a:pt x="2737327" y="3311991"/>
                        <a:pt x="2698750" y="3311991"/>
                      </a:cubicBezTo>
                      <a:close/>
                      <a:moveTo>
                        <a:pt x="2477370" y="3311991"/>
                      </a:moveTo>
                      <a:cubicBezTo>
                        <a:pt x="2438793" y="3311991"/>
                        <a:pt x="2407520" y="3343264"/>
                        <a:pt x="2407520" y="3381841"/>
                      </a:cubicBezTo>
                      <a:cubicBezTo>
                        <a:pt x="2407520" y="3420417"/>
                        <a:pt x="2438793" y="3451690"/>
                        <a:pt x="2477370" y="3451690"/>
                      </a:cubicBezTo>
                      <a:lnTo>
                        <a:pt x="2490960" y="3451691"/>
                      </a:lnTo>
                      <a:cubicBezTo>
                        <a:pt x="2529537" y="3451691"/>
                        <a:pt x="2560810" y="3420418"/>
                        <a:pt x="2560810" y="3381841"/>
                      </a:cubicBezTo>
                      <a:lnTo>
                        <a:pt x="2560811" y="3381841"/>
                      </a:lnTo>
                      <a:cubicBezTo>
                        <a:pt x="2560811" y="3343264"/>
                        <a:pt x="2529538" y="3311991"/>
                        <a:pt x="2490961" y="3311991"/>
                      </a:cubicBezTo>
                      <a:close/>
                      <a:moveTo>
                        <a:pt x="1951037" y="3311991"/>
                      </a:moveTo>
                      <a:cubicBezTo>
                        <a:pt x="1912460" y="3311991"/>
                        <a:pt x="1881187" y="3343264"/>
                        <a:pt x="1881187" y="3381841"/>
                      </a:cubicBezTo>
                      <a:cubicBezTo>
                        <a:pt x="1881187" y="3420417"/>
                        <a:pt x="1912460" y="3451690"/>
                        <a:pt x="1951037" y="3451690"/>
                      </a:cubicBezTo>
                      <a:lnTo>
                        <a:pt x="2282030" y="3451691"/>
                      </a:lnTo>
                      <a:cubicBezTo>
                        <a:pt x="2320607" y="3451691"/>
                        <a:pt x="2351880" y="3420418"/>
                        <a:pt x="2351880" y="3381841"/>
                      </a:cubicBezTo>
                      <a:lnTo>
                        <a:pt x="2351881" y="3381841"/>
                      </a:lnTo>
                      <a:cubicBezTo>
                        <a:pt x="2351881" y="3343264"/>
                        <a:pt x="2320608" y="3311991"/>
                        <a:pt x="2282031" y="3311991"/>
                      </a:cubicBezTo>
                      <a:close/>
                      <a:moveTo>
                        <a:pt x="299489" y="299430"/>
                      </a:moveTo>
                      <a:lnTo>
                        <a:pt x="299489" y="3141056"/>
                      </a:lnTo>
                      <a:lnTo>
                        <a:pt x="2966489" y="3141056"/>
                      </a:lnTo>
                      <a:lnTo>
                        <a:pt x="2966489" y="299430"/>
                      </a:lnTo>
                      <a:close/>
                      <a:moveTo>
                        <a:pt x="134787" y="0"/>
                      </a:moveTo>
                      <a:lnTo>
                        <a:pt x="3131194" y="0"/>
                      </a:lnTo>
                      <a:cubicBezTo>
                        <a:pt x="3205635" y="0"/>
                        <a:pt x="3265981" y="60346"/>
                        <a:pt x="3265981" y="134787"/>
                      </a:cubicBezTo>
                      <a:lnTo>
                        <a:pt x="3265981" y="3519639"/>
                      </a:lnTo>
                      <a:cubicBezTo>
                        <a:pt x="3265981" y="3594080"/>
                        <a:pt x="3205635" y="3654426"/>
                        <a:pt x="3131194" y="3654426"/>
                      </a:cubicBezTo>
                      <a:lnTo>
                        <a:pt x="134787" y="3654426"/>
                      </a:lnTo>
                      <a:cubicBezTo>
                        <a:pt x="60346" y="3654426"/>
                        <a:pt x="0" y="3594080"/>
                        <a:pt x="0" y="3519639"/>
                      </a:cubicBezTo>
                      <a:lnTo>
                        <a:pt x="0" y="134787"/>
                      </a:lnTo>
                      <a:cubicBezTo>
                        <a:pt x="0" y="60346"/>
                        <a:pt x="60346" y="0"/>
                        <a:pt x="134787" y="0"/>
                      </a:cubicBezTo>
                      <a:close/>
                    </a:path>
                  </a:pathLst>
                </a:custGeom>
                <a:solidFill>
                  <a:srgbClr val="A5A5A5">
                    <a:lumMod val="50000"/>
                  </a:srgbClr>
                </a:solidFill>
                <a:ln w="6350" cap="flat" cmpd="sng" algn="ctr">
                  <a:solidFill>
                    <a:sysClr val="window" lastClr="FFFFFF"/>
                  </a:solidFill>
                  <a:prstDash val="solid"/>
                  <a:miter lim="800000"/>
                  <a:headEnd type="none" w="med" len="med"/>
                  <a:tailEnd type="none" w="med" len="med"/>
                </a:ln>
                <a:effectLst/>
              </p:spPr>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800" b="0" i="0" u="none" strike="noStrike" kern="0" cap="none" spc="-49" normalizeH="0" baseline="0" noProof="0" dirty="0" err="1">
                    <a:ln>
                      <a:noFill/>
                    </a:ln>
                    <a:solidFill>
                      <a:srgbClr val="68217A"/>
                    </a:solidFill>
                    <a:effectLst/>
                    <a:uLnTx/>
                    <a:uFillTx/>
                    <a:latin typeface="Calibri" panose="020F0502020204030204"/>
                    <a:ea typeface="Segoe UI" pitchFamily="34" charset="0"/>
                    <a:cs typeface="Segoe UI" pitchFamily="34" charset="0"/>
                  </a:endParaRPr>
                </a:p>
              </p:txBody>
            </p:sp>
            <p:sp>
              <p:nvSpPr>
                <p:cNvPr id="15" name="Rectangle 14"/>
                <p:cNvSpPr/>
                <p:nvPr/>
              </p:nvSpPr>
              <p:spPr bwMode="auto">
                <a:xfrm>
                  <a:off x="3172854" y="1909278"/>
                  <a:ext cx="307998" cy="808750"/>
                </a:xfrm>
                <a:prstGeom prst="rect">
                  <a:avLst/>
                </a:prstGeom>
                <a:solidFill>
                  <a:srgbClr val="A5A5A5">
                    <a:lumMod val="50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6" name="Picture 1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229523" y="2500731"/>
                  <a:ext cx="195334" cy="108208"/>
                </a:xfrm>
                <a:prstGeom prst="rect">
                  <a:avLst/>
                </a:prstGeom>
              </p:spPr>
            </p:pic>
          </p:grpSp>
        </p:grpSp>
        <p:pic>
          <p:nvPicPr>
            <p:cNvPr id="8" name="Picture 7"/>
            <p:cNvPicPr>
              <a:picLocks noChangeAspect="1"/>
            </p:cNvPicPr>
            <p:nvPr/>
          </p:nvPicPr>
          <p:blipFill>
            <a:blip r:embed="rId4"/>
            <a:stretch>
              <a:fillRect/>
            </a:stretch>
          </p:blipFill>
          <p:spPr>
            <a:xfrm>
              <a:off x="1573234" y="1197427"/>
              <a:ext cx="6064253" cy="3898448"/>
            </a:xfrm>
            <a:prstGeom prst="rect">
              <a:avLst/>
            </a:prstGeom>
          </p:spPr>
        </p:pic>
        <p:pic>
          <p:nvPicPr>
            <p:cNvPr id="9" name="Picture 8"/>
            <p:cNvPicPr>
              <a:picLocks noChangeAspect="1"/>
            </p:cNvPicPr>
            <p:nvPr/>
          </p:nvPicPr>
          <p:blipFill>
            <a:blip r:embed="rId5"/>
            <a:stretch>
              <a:fillRect/>
            </a:stretch>
          </p:blipFill>
          <p:spPr>
            <a:xfrm>
              <a:off x="8143778" y="0"/>
              <a:ext cx="1097280" cy="1957805"/>
            </a:xfrm>
            <a:prstGeom prst="rect">
              <a:avLst/>
            </a:prstGeom>
          </p:spPr>
        </p:pic>
        <p:pic>
          <p:nvPicPr>
            <p:cNvPr id="10" name="Picture 9"/>
            <p:cNvPicPr>
              <a:picLocks noChangeAspect="1"/>
            </p:cNvPicPr>
            <p:nvPr/>
          </p:nvPicPr>
          <p:blipFill rotWithShape="1">
            <a:blip r:embed="rId6"/>
            <a:srcRect b="6643"/>
            <a:stretch/>
          </p:blipFill>
          <p:spPr>
            <a:xfrm>
              <a:off x="8272114" y="2784368"/>
              <a:ext cx="2834640" cy="2295525"/>
            </a:xfrm>
            <a:prstGeom prst="rect">
              <a:avLst/>
            </a:prstGeom>
          </p:spPr>
        </p:pic>
      </p:grpSp>
      <p:pic>
        <p:nvPicPr>
          <p:cNvPr id="17" name="Picture 16"/>
          <p:cNvPicPr>
            <a:picLocks noChangeAspect="1"/>
          </p:cNvPicPr>
          <p:nvPr/>
        </p:nvPicPr>
        <p:blipFill rotWithShape="1">
          <a:blip r:embed="rId7"/>
          <a:srcRect r="7656"/>
          <a:stretch/>
        </p:blipFill>
        <p:spPr>
          <a:xfrm>
            <a:off x="4802000" y="2911248"/>
            <a:ext cx="2668588" cy="1565324"/>
          </a:xfrm>
          <a:prstGeom prst="rect">
            <a:avLst/>
          </a:prstGeom>
          <a:ln>
            <a:solidFill>
              <a:schemeClr val="bg2"/>
            </a:solidFill>
          </a:ln>
        </p:spPr>
      </p:pic>
      <p:pic>
        <p:nvPicPr>
          <p:cNvPr id="20" name="Picture 19"/>
          <p:cNvPicPr>
            <a:picLocks noChangeAspect="1"/>
          </p:cNvPicPr>
          <p:nvPr/>
        </p:nvPicPr>
        <p:blipFill>
          <a:blip r:embed="rId8"/>
          <a:stretch>
            <a:fillRect/>
          </a:stretch>
        </p:blipFill>
        <p:spPr>
          <a:xfrm>
            <a:off x="6503513" y="151006"/>
            <a:ext cx="763868" cy="757757"/>
          </a:xfrm>
          <a:prstGeom prst="rect">
            <a:avLst/>
          </a:prstGeom>
        </p:spPr>
      </p:pic>
      <p:grpSp>
        <p:nvGrpSpPr>
          <p:cNvPr id="48" name="Group 47"/>
          <p:cNvGrpSpPr>
            <a:grpSpLocks noChangeAspect="1"/>
          </p:cNvGrpSpPr>
          <p:nvPr/>
        </p:nvGrpSpPr>
        <p:grpSpPr>
          <a:xfrm>
            <a:off x="8528298" y="3698934"/>
            <a:ext cx="548206" cy="122517"/>
            <a:chOff x="4306193" y="5441922"/>
            <a:chExt cx="1227453" cy="274320"/>
          </a:xfrm>
        </p:grpSpPr>
        <p:sp>
          <p:nvSpPr>
            <p:cNvPr id="49" name="TextBox 293"/>
            <p:cNvSpPr txBox="1"/>
            <p:nvPr/>
          </p:nvSpPr>
          <p:spPr>
            <a:xfrm>
              <a:off x="4675831" y="5476916"/>
              <a:ext cx="857815" cy="206737"/>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Aktualizace</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50" name="Freeform 122"/>
            <p:cNvSpPr>
              <a:spLocks/>
            </p:cNvSpPr>
            <p:nvPr/>
          </p:nvSpPr>
          <p:spPr bwMode="black">
            <a:xfrm>
              <a:off x="4306193" y="5441922"/>
              <a:ext cx="274320" cy="274320"/>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solidFill>
              <a:srgbClr val="EDC30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1" name="Group 50"/>
          <p:cNvGrpSpPr>
            <a:grpSpLocks noChangeAspect="1"/>
          </p:cNvGrpSpPr>
          <p:nvPr/>
        </p:nvGrpSpPr>
        <p:grpSpPr>
          <a:xfrm>
            <a:off x="7737430" y="3481032"/>
            <a:ext cx="536985" cy="119965"/>
            <a:chOff x="4306193" y="3788016"/>
            <a:chExt cx="1202332" cy="268606"/>
          </a:xfrm>
        </p:grpSpPr>
        <p:sp>
          <p:nvSpPr>
            <p:cNvPr id="52" name="TextBox 293"/>
            <p:cNvSpPr txBox="1"/>
            <p:nvPr/>
          </p:nvSpPr>
          <p:spPr>
            <a:xfrm>
              <a:off x="4675832" y="3823008"/>
              <a:ext cx="832693" cy="206737"/>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Vizualizace</a:t>
              </a:r>
              <a:endParaRPr kumimoji="0" lang="en-US" sz="5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53" name="Freeform 288"/>
            <p:cNvSpPr>
              <a:spLocks noChangeAspect="1"/>
            </p:cNvSpPr>
            <p:nvPr/>
          </p:nvSpPr>
          <p:spPr bwMode="black">
            <a:xfrm>
              <a:off x="4306193" y="3788016"/>
              <a:ext cx="274320" cy="268606"/>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marL="0" marR="0" lvl="0" indent="0" algn="ctr" defTabSz="699261" rtl="0" eaLnBrk="1" fontAlgn="base" latinLnBrk="0" hangingPunct="1">
                <a:lnSpc>
                  <a:spcPct val="9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4" name="Group 53"/>
          <p:cNvGrpSpPr>
            <a:grpSpLocks noChangeAspect="1"/>
          </p:cNvGrpSpPr>
          <p:nvPr/>
        </p:nvGrpSpPr>
        <p:grpSpPr>
          <a:xfrm>
            <a:off x="7958562" y="3276185"/>
            <a:ext cx="721598" cy="122517"/>
            <a:chOff x="4305597" y="3236714"/>
            <a:chExt cx="1615681" cy="274320"/>
          </a:xfrm>
        </p:grpSpPr>
        <p:sp>
          <p:nvSpPr>
            <p:cNvPr id="55" name="TextBox 293"/>
            <p:cNvSpPr txBox="1"/>
            <p:nvPr/>
          </p:nvSpPr>
          <p:spPr>
            <a:xfrm>
              <a:off x="4675832" y="3273121"/>
              <a:ext cx="1245446" cy="206737"/>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Živé</a:t>
              </a:r>
              <a:r>
                <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dashboard</a:t>
              </a: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y</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56" name="Freeform 5"/>
            <p:cNvSpPr>
              <a:spLocks noChangeAspect="1" noEditPoints="1"/>
            </p:cNvSpPr>
            <p:nvPr/>
          </p:nvSpPr>
          <p:spPr bwMode="black">
            <a:xfrm>
              <a:off x="4305597" y="3236714"/>
              <a:ext cx="275513" cy="274320"/>
            </a:xfrm>
            <a:custGeom>
              <a:avLst/>
              <a:gdLst>
                <a:gd name="T0" fmla="*/ 402 w 1088"/>
                <a:gd name="T1" fmla="*/ 588 h 1090"/>
                <a:gd name="T2" fmla="*/ 502 w 1088"/>
                <a:gd name="T3" fmla="*/ 688 h 1090"/>
                <a:gd name="T4" fmla="*/ 502 w 1088"/>
                <a:gd name="T5" fmla="*/ 989 h 1090"/>
                <a:gd name="T6" fmla="*/ 402 w 1088"/>
                <a:gd name="T7" fmla="*/ 1090 h 1090"/>
                <a:gd name="T8" fmla="*/ 100 w 1088"/>
                <a:gd name="T9" fmla="*/ 1090 h 1090"/>
                <a:gd name="T10" fmla="*/ 0 w 1088"/>
                <a:gd name="T11" fmla="*/ 989 h 1090"/>
                <a:gd name="T12" fmla="*/ 0 w 1088"/>
                <a:gd name="T13" fmla="*/ 688 h 1090"/>
                <a:gd name="T14" fmla="*/ 100 w 1088"/>
                <a:gd name="T15" fmla="*/ 588 h 1090"/>
                <a:gd name="T16" fmla="*/ 402 w 1088"/>
                <a:gd name="T17" fmla="*/ 588 h 1090"/>
                <a:gd name="T18" fmla="*/ 402 w 1088"/>
                <a:gd name="T19" fmla="*/ 588 h 1090"/>
                <a:gd name="T20" fmla="*/ 402 w 1088"/>
                <a:gd name="T21" fmla="*/ 2 h 1090"/>
                <a:gd name="T22" fmla="*/ 402 w 1088"/>
                <a:gd name="T23" fmla="*/ 2 h 1090"/>
                <a:gd name="T24" fmla="*/ 100 w 1088"/>
                <a:gd name="T25" fmla="*/ 2 h 1090"/>
                <a:gd name="T26" fmla="*/ 0 w 1088"/>
                <a:gd name="T27" fmla="*/ 103 h 1090"/>
                <a:gd name="T28" fmla="*/ 0 w 1088"/>
                <a:gd name="T29" fmla="*/ 403 h 1090"/>
                <a:gd name="T30" fmla="*/ 100 w 1088"/>
                <a:gd name="T31" fmla="*/ 504 h 1090"/>
                <a:gd name="T32" fmla="*/ 402 w 1088"/>
                <a:gd name="T33" fmla="*/ 504 h 1090"/>
                <a:gd name="T34" fmla="*/ 502 w 1088"/>
                <a:gd name="T35" fmla="*/ 403 h 1090"/>
                <a:gd name="T36" fmla="*/ 502 w 1088"/>
                <a:gd name="T37" fmla="*/ 103 h 1090"/>
                <a:gd name="T38" fmla="*/ 402 w 1088"/>
                <a:gd name="T39" fmla="*/ 2 h 1090"/>
                <a:gd name="T40" fmla="*/ 966 w 1088"/>
                <a:gd name="T41" fmla="*/ 0 h 1090"/>
                <a:gd name="T42" fmla="*/ 1088 w 1088"/>
                <a:gd name="T43" fmla="*/ 121 h 1090"/>
                <a:gd name="T44" fmla="*/ 1088 w 1088"/>
                <a:gd name="T45" fmla="*/ 383 h 1090"/>
                <a:gd name="T46" fmla="*/ 966 w 1088"/>
                <a:gd name="T47" fmla="*/ 504 h 1090"/>
                <a:gd name="T48" fmla="*/ 704 w 1088"/>
                <a:gd name="T49" fmla="*/ 504 h 1090"/>
                <a:gd name="T50" fmla="*/ 583 w 1088"/>
                <a:gd name="T51" fmla="*/ 383 h 1090"/>
                <a:gd name="T52" fmla="*/ 583 w 1088"/>
                <a:gd name="T53" fmla="*/ 121 h 1090"/>
                <a:gd name="T54" fmla="*/ 704 w 1088"/>
                <a:gd name="T55" fmla="*/ 0 h 1090"/>
                <a:gd name="T56" fmla="*/ 966 w 1088"/>
                <a:gd name="T57" fmla="*/ 0 h 1090"/>
                <a:gd name="T58" fmla="*/ 1020 w 1088"/>
                <a:gd name="T59" fmla="*/ 383 h 1090"/>
                <a:gd name="T60" fmla="*/ 1020 w 1088"/>
                <a:gd name="T61" fmla="*/ 383 h 1090"/>
                <a:gd name="T62" fmla="*/ 1020 w 1088"/>
                <a:gd name="T63" fmla="*/ 121 h 1090"/>
                <a:gd name="T64" fmla="*/ 966 w 1088"/>
                <a:gd name="T65" fmla="*/ 67 h 1090"/>
                <a:gd name="T66" fmla="*/ 704 w 1088"/>
                <a:gd name="T67" fmla="*/ 67 h 1090"/>
                <a:gd name="T68" fmla="*/ 650 w 1088"/>
                <a:gd name="T69" fmla="*/ 121 h 1090"/>
                <a:gd name="T70" fmla="*/ 650 w 1088"/>
                <a:gd name="T71" fmla="*/ 383 h 1090"/>
                <a:gd name="T72" fmla="*/ 704 w 1088"/>
                <a:gd name="T73" fmla="*/ 437 h 1090"/>
                <a:gd name="T74" fmla="*/ 966 w 1088"/>
                <a:gd name="T75" fmla="*/ 437 h 1090"/>
                <a:gd name="T76" fmla="*/ 1020 w 1088"/>
                <a:gd name="T77" fmla="*/ 383 h 1090"/>
                <a:gd name="T78" fmla="*/ 584 w 1088"/>
                <a:gd name="T79" fmla="*/ 688 h 1090"/>
                <a:gd name="T80" fmla="*/ 584 w 1088"/>
                <a:gd name="T81" fmla="*/ 688 h 1090"/>
                <a:gd name="T82" fmla="*/ 584 w 1088"/>
                <a:gd name="T83" fmla="*/ 989 h 1090"/>
                <a:gd name="T84" fmla="*/ 686 w 1088"/>
                <a:gd name="T85" fmla="*/ 1090 h 1090"/>
                <a:gd name="T86" fmla="*/ 987 w 1088"/>
                <a:gd name="T87" fmla="*/ 1090 h 1090"/>
                <a:gd name="T88" fmla="*/ 1088 w 1088"/>
                <a:gd name="T89" fmla="*/ 989 h 1090"/>
                <a:gd name="T90" fmla="*/ 1088 w 1088"/>
                <a:gd name="T91" fmla="*/ 688 h 1090"/>
                <a:gd name="T92" fmla="*/ 987 w 1088"/>
                <a:gd name="T93" fmla="*/ 588 h 1090"/>
                <a:gd name="T94" fmla="*/ 686 w 1088"/>
                <a:gd name="T95" fmla="*/ 588 h 1090"/>
                <a:gd name="T96" fmla="*/ 584 w 1088"/>
                <a:gd name="T97" fmla="*/ 68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1090">
                  <a:moveTo>
                    <a:pt x="402" y="588"/>
                  </a:moveTo>
                  <a:cubicBezTo>
                    <a:pt x="469" y="588"/>
                    <a:pt x="502" y="621"/>
                    <a:pt x="502" y="688"/>
                  </a:cubicBezTo>
                  <a:cubicBezTo>
                    <a:pt x="502" y="989"/>
                    <a:pt x="502" y="989"/>
                    <a:pt x="502" y="989"/>
                  </a:cubicBezTo>
                  <a:cubicBezTo>
                    <a:pt x="502" y="1056"/>
                    <a:pt x="469" y="1090"/>
                    <a:pt x="402" y="1090"/>
                  </a:cubicBezTo>
                  <a:cubicBezTo>
                    <a:pt x="100" y="1090"/>
                    <a:pt x="100" y="1090"/>
                    <a:pt x="100" y="1090"/>
                  </a:cubicBezTo>
                  <a:cubicBezTo>
                    <a:pt x="33" y="1090"/>
                    <a:pt x="0" y="1056"/>
                    <a:pt x="0" y="989"/>
                  </a:cubicBezTo>
                  <a:cubicBezTo>
                    <a:pt x="0" y="688"/>
                    <a:pt x="0" y="688"/>
                    <a:pt x="0" y="688"/>
                  </a:cubicBezTo>
                  <a:cubicBezTo>
                    <a:pt x="0" y="621"/>
                    <a:pt x="33" y="588"/>
                    <a:pt x="100" y="588"/>
                  </a:cubicBezTo>
                  <a:cubicBezTo>
                    <a:pt x="402" y="588"/>
                    <a:pt x="402" y="588"/>
                    <a:pt x="402" y="588"/>
                  </a:cubicBezTo>
                  <a:cubicBezTo>
                    <a:pt x="402" y="588"/>
                    <a:pt x="402" y="588"/>
                    <a:pt x="402" y="588"/>
                  </a:cubicBezTo>
                  <a:close/>
                  <a:moveTo>
                    <a:pt x="402" y="2"/>
                  </a:moveTo>
                  <a:cubicBezTo>
                    <a:pt x="402" y="2"/>
                    <a:pt x="402" y="2"/>
                    <a:pt x="402" y="2"/>
                  </a:cubicBezTo>
                  <a:cubicBezTo>
                    <a:pt x="100" y="2"/>
                    <a:pt x="100" y="2"/>
                    <a:pt x="100" y="2"/>
                  </a:cubicBezTo>
                  <a:cubicBezTo>
                    <a:pt x="33" y="2"/>
                    <a:pt x="0" y="36"/>
                    <a:pt x="0" y="103"/>
                  </a:cubicBezTo>
                  <a:cubicBezTo>
                    <a:pt x="0" y="103"/>
                    <a:pt x="0" y="103"/>
                    <a:pt x="0" y="403"/>
                  </a:cubicBezTo>
                  <a:cubicBezTo>
                    <a:pt x="0" y="471"/>
                    <a:pt x="33" y="504"/>
                    <a:pt x="100" y="504"/>
                  </a:cubicBezTo>
                  <a:cubicBezTo>
                    <a:pt x="100" y="504"/>
                    <a:pt x="100" y="504"/>
                    <a:pt x="402" y="504"/>
                  </a:cubicBezTo>
                  <a:cubicBezTo>
                    <a:pt x="469" y="504"/>
                    <a:pt x="502" y="471"/>
                    <a:pt x="502" y="403"/>
                  </a:cubicBezTo>
                  <a:cubicBezTo>
                    <a:pt x="502" y="403"/>
                    <a:pt x="502" y="403"/>
                    <a:pt x="502" y="103"/>
                  </a:cubicBezTo>
                  <a:cubicBezTo>
                    <a:pt x="502" y="36"/>
                    <a:pt x="469" y="2"/>
                    <a:pt x="402" y="2"/>
                  </a:cubicBezTo>
                  <a:close/>
                  <a:moveTo>
                    <a:pt x="966" y="0"/>
                  </a:moveTo>
                  <a:cubicBezTo>
                    <a:pt x="1048" y="0"/>
                    <a:pt x="1088" y="40"/>
                    <a:pt x="1088" y="121"/>
                  </a:cubicBezTo>
                  <a:cubicBezTo>
                    <a:pt x="1088" y="121"/>
                    <a:pt x="1088" y="121"/>
                    <a:pt x="1088" y="383"/>
                  </a:cubicBezTo>
                  <a:cubicBezTo>
                    <a:pt x="1088" y="464"/>
                    <a:pt x="1048" y="504"/>
                    <a:pt x="966" y="504"/>
                  </a:cubicBezTo>
                  <a:cubicBezTo>
                    <a:pt x="966" y="504"/>
                    <a:pt x="966" y="504"/>
                    <a:pt x="704" y="504"/>
                  </a:cubicBezTo>
                  <a:cubicBezTo>
                    <a:pt x="623" y="504"/>
                    <a:pt x="583" y="464"/>
                    <a:pt x="583" y="383"/>
                  </a:cubicBezTo>
                  <a:cubicBezTo>
                    <a:pt x="583" y="383"/>
                    <a:pt x="583" y="383"/>
                    <a:pt x="583" y="121"/>
                  </a:cubicBezTo>
                  <a:cubicBezTo>
                    <a:pt x="583" y="40"/>
                    <a:pt x="623" y="0"/>
                    <a:pt x="704" y="0"/>
                  </a:cubicBezTo>
                  <a:cubicBezTo>
                    <a:pt x="704" y="0"/>
                    <a:pt x="704" y="0"/>
                    <a:pt x="966" y="0"/>
                  </a:cubicBezTo>
                  <a:close/>
                  <a:moveTo>
                    <a:pt x="1020" y="383"/>
                  </a:moveTo>
                  <a:cubicBezTo>
                    <a:pt x="1020" y="383"/>
                    <a:pt x="1020" y="383"/>
                    <a:pt x="1020" y="383"/>
                  </a:cubicBezTo>
                  <a:cubicBezTo>
                    <a:pt x="1020" y="121"/>
                    <a:pt x="1020" y="121"/>
                    <a:pt x="1020" y="121"/>
                  </a:cubicBezTo>
                  <a:cubicBezTo>
                    <a:pt x="1020" y="85"/>
                    <a:pt x="1002" y="67"/>
                    <a:pt x="966" y="67"/>
                  </a:cubicBezTo>
                  <a:cubicBezTo>
                    <a:pt x="966" y="67"/>
                    <a:pt x="966" y="67"/>
                    <a:pt x="704" y="67"/>
                  </a:cubicBezTo>
                  <a:cubicBezTo>
                    <a:pt x="668" y="67"/>
                    <a:pt x="650" y="85"/>
                    <a:pt x="650" y="121"/>
                  </a:cubicBezTo>
                  <a:cubicBezTo>
                    <a:pt x="650" y="121"/>
                    <a:pt x="650" y="121"/>
                    <a:pt x="650" y="383"/>
                  </a:cubicBezTo>
                  <a:cubicBezTo>
                    <a:pt x="650" y="419"/>
                    <a:pt x="668" y="437"/>
                    <a:pt x="704" y="437"/>
                  </a:cubicBezTo>
                  <a:cubicBezTo>
                    <a:pt x="704" y="437"/>
                    <a:pt x="704" y="437"/>
                    <a:pt x="966" y="437"/>
                  </a:cubicBezTo>
                  <a:cubicBezTo>
                    <a:pt x="1002" y="437"/>
                    <a:pt x="1020" y="419"/>
                    <a:pt x="1020" y="383"/>
                  </a:cubicBezTo>
                  <a:close/>
                  <a:moveTo>
                    <a:pt x="584" y="688"/>
                  </a:moveTo>
                  <a:cubicBezTo>
                    <a:pt x="584" y="688"/>
                    <a:pt x="584" y="688"/>
                    <a:pt x="584" y="688"/>
                  </a:cubicBezTo>
                  <a:cubicBezTo>
                    <a:pt x="584" y="989"/>
                    <a:pt x="584" y="989"/>
                    <a:pt x="584" y="989"/>
                  </a:cubicBezTo>
                  <a:cubicBezTo>
                    <a:pt x="584" y="1056"/>
                    <a:pt x="619" y="1090"/>
                    <a:pt x="686" y="1090"/>
                  </a:cubicBezTo>
                  <a:cubicBezTo>
                    <a:pt x="686" y="1090"/>
                    <a:pt x="686" y="1090"/>
                    <a:pt x="987" y="1090"/>
                  </a:cubicBezTo>
                  <a:cubicBezTo>
                    <a:pt x="1054" y="1090"/>
                    <a:pt x="1088" y="1056"/>
                    <a:pt x="1088" y="989"/>
                  </a:cubicBezTo>
                  <a:cubicBezTo>
                    <a:pt x="1088" y="989"/>
                    <a:pt x="1088" y="989"/>
                    <a:pt x="1088" y="688"/>
                  </a:cubicBezTo>
                  <a:cubicBezTo>
                    <a:pt x="1088" y="621"/>
                    <a:pt x="1054" y="588"/>
                    <a:pt x="987" y="588"/>
                  </a:cubicBezTo>
                  <a:cubicBezTo>
                    <a:pt x="987" y="588"/>
                    <a:pt x="987" y="588"/>
                    <a:pt x="686" y="588"/>
                  </a:cubicBezTo>
                  <a:cubicBezTo>
                    <a:pt x="619" y="588"/>
                    <a:pt x="584" y="621"/>
                    <a:pt x="584" y="688"/>
                  </a:cubicBezTo>
                  <a:close/>
                </a:path>
              </a:pathLst>
            </a:custGeom>
            <a:solidFill>
              <a:srgbClr val="EDC30D"/>
            </a:solidFill>
            <a:ln>
              <a:noFill/>
            </a:ln>
          </p:spPr>
          <p:txBody>
            <a:bodyPr vert="horz" wrap="square" lIns="68574" tIns="34287" rIns="68574" bIns="342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solidFill>
                <a:effectLst/>
                <a:uLnTx/>
                <a:uFillTx/>
                <a:latin typeface="Segoe UI"/>
                <a:ea typeface="+mn-ea"/>
                <a:cs typeface="+mn-cs"/>
              </a:endParaRPr>
            </a:p>
          </p:txBody>
        </p:sp>
      </p:grpSp>
      <p:grpSp>
        <p:nvGrpSpPr>
          <p:cNvPr id="57" name="Group 56"/>
          <p:cNvGrpSpPr>
            <a:grpSpLocks noChangeAspect="1"/>
          </p:cNvGrpSpPr>
          <p:nvPr/>
        </p:nvGrpSpPr>
        <p:grpSpPr>
          <a:xfrm>
            <a:off x="7984487" y="3058511"/>
            <a:ext cx="665225" cy="129703"/>
            <a:chOff x="4306193" y="2634382"/>
            <a:chExt cx="1489463" cy="290409"/>
          </a:xfrm>
        </p:grpSpPr>
        <p:sp>
          <p:nvSpPr>
            <p:cNvPr id="58" name="Freeform 294"/>
            <p:cNvSpPr>
              <a:spLocks noChangeAspect="1"/>
            </p:cNvSpPr>
            <p:nvPr/>
          </p:nvSpPr>
          <p:spPr bwMode="black">
            <a:xfrm>
              <a:off x="4306193" y="2634382"/>
              <a:ext cx="274320" cy="290409"/>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solidFill>
              <a:srgbClr val="EDC3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1177" tIns="56942" rIns="71177" bIns="5694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362895" rtl="0" eaLnBrk="1" fontAlgn="base" latinLnBrk="0" hangingPunct="1">
                <a:lnSpc>
                  <a:spcPct val="90000"/>
                </a:lnSpc>
                <a:spcBef>
                  <a:spcPct val="0"/>
                </a:spcBef>
                <a:spcAft>
                  <a:spcPct val="0"/>
                </a:spcAft>
                <a:buClrTx/>
                <a:buSzTx/>
                <a:buFontTx/>
                <a:buNone/>
                <a:tabLst/>
                <a:defRPr/>
              </a:pPr>
              <a:endParaRPr kumimoji="0" lang="en-US" sz="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TextBox 293"/>
            <p:cNvSpPr txBox="1"/>
            <p:nvPr/>
          </p:nvSpPr>
          <p:spPr>
            <a:xfrm>
              <a:off x="4675831" y="2668959"/>
              <a:ext cx="1119825" cy="206736"/>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Balíčky obsahu</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grpSp>
      <p:grpSp>
        <p:nvGrpSpPr>
          <p:cNvPr id="60" name="Group 59"/>
          <p:cNvGrpSpPr>
            <a:grpSpLocks noChangeAspect="1"/>
          </p:cNvGrpSpPr>
          <p:nvPr/>
        </p:nvGrpSpPr>
        <p:grpSpPr>
          <a:xfrm>
            <a:off x="8002137" y="4081736"/>
            <a:ext cx="843272" cy="122517"/>
            <a:chOff x="9011801" y="2831439"/>
            <a:chExt cx="1888117" cy="274320"/>
          </a:xfrm>
        </p:grpSpPr>
        <p:sp>
          <p:nvSpPr>
            <p:cNvPr id="61" name="TextBox 293"/>
            <p:cNvSpPr txBox="1"/>
            <p:nvPr/>
          </p:nvSpPr>
          <p:spPr>
            <a:xfrm>
              <a:off x="9381692" y="2851781"/>
              <a:ext cx="1518226" cy="206737"/>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Sdílení a spolupráce</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62" name="Freeform 299"/>
            <p:cNvSpPr>
              <a:spLocks noChangeAspect="1"/>
            </p:cNvSpPr>
            <p:nvPr/>
          </p:nvSpPr>
          <p:spPr bwMode="black">
            <a:xfrm>
              <a:off x="9011801" y="2831439"/>
              <a:ext cx="312642" cy="274320"/>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EDC30D"/>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horz" wrap="square" lIns="137148" tIns="109719" rIns="137148" bIns="109719"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699261" rtl="0" eaLnBrk="1" fontAlgn="base" latinLnBrk="0" hangingPunct="1">
                <a:lnSpc>
                  <a:spcPct val="9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3" name="Group 62"/>
          <p:cNvGrpSpPr>
            <a:grpSpLocks noChangeAspect="1"/>
          </p:cNvGrpSpPr>
          <p:nvPr/>
        </p:nvGrpSpPr>
        <p:grpSpPr>
          <a:xfrm>
            <a:off x="7803025" y="3904766"/>
            <a:ext cx="1229549" cy="102098"/>
            <a:chOff x="6395967" y="2662299"/>
            <a:chExt cx="2753004" cy="228600"/>
          </a:xfrm>
        </p:grpSpPr>
        <p:sp>
          <p:nvSpPr>
            <p:cNvPr id="64" name="TextBox 293"/>
            <p:cNvSpPr txBox="1"/>
            <p:nvPr/>
          </p:nvSpPr>
          <p:spPr>
            <a:xfrm>
              <a:off x="6744220" y="2683986"/>
              <a:ext cx="2404751" cy="206736"/>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Dotazování v přirozeném jazyce</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65" name="Oval Callout 302"/>
            <p:cNvSpPr/>
            <p:nvPr/>
          </p:nvSpPr>
          <p:spPr bwMode="auto">
            <a:xfrm>
              <a:off x="6395967" y="2662299"/>
              <a:ext cx="274320" cy="228600"/>
            </a:xfrm>
            <a:prstGeom prst="wedgeEllipseCallout">
              <a:avLst>
                <a:gd name="adj1" fmla="val -59325"/>
                <a:gd name="adj2" fmla="val 71225"/>
              </a:avLst>
            </a:prstGeom>
            <a:solidFill>
              <a:srgbClr val="F2C8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grpSp>
      <p:grpSp>
        <p:nvGrpSpPr>
          <p:cNvPr id="66" name="Group 65"/>
          <p:cNvGrpSpPr>
            <a:grpSpLocks noChangeAspect="1"/>
          </p:cNvGrpSpPr>
          <p:nvPr/>
        </p:nvGrpSpPr>
        <p:grpSpPr>
          <a:xfrm>
            <a:off x="8550437" y="3474257"/>
            <a:ext cx="431186" cy="139277"/>
            <a:chOff x="4306193" y="4364674"/>
            <a:chExt cx="965439" cy="311845"/>
          </a:xfrm>
        </p:grpSpPr>
        <p:sp>
          <p:nvSpPr>
            <p:cNvPr id="67" name="TextBox 293"/>
            <p:cNvSpPr txBox="1"/>
            <p:nvPr/>
          </p:nvSpPr>
          <p:spPr>
            <a:xfrm>
              <a:off x="4675830" y="4395920"/>
              <a:ext cx="595802" cy="206736"/>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Report</a:t>
              </a: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y</a:t>
              </a:r>
              <a:endParaRPr kumimoji="0" lang="en-US" sz="5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68" name="Flowchart: Document 67"/>
            <p:cNvSpPr/>
            <p:nvPr/>
          </p:nvSpPr>
          <p:spPr bwMode="auto">
            <a:xfrm>
              <a:off x="4306193" y="4364674"/>
              <a:ext cx="274320" cy="311845"/>
            </a:xfrm>
            <a:prstGeom prst="flowChartDocument">
              <a:avLst/>
            </a:prstGeom>
            <a:noFill/>
            <a:ln w="28575">
              <a:solidFill>
                <a:srgbClr val="F2C81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9" name="Group 68"/>
          <p:cNvGrpSpPr>
            <a:grpSpLocks noChangeAspect="1"/>
          </p:cNvGrpSpPr>
          <p:nvPr/>
        </p:nvGrpSpPr>
        <p:grpSpPr>
          <a:xfrm>
            <a:off x="7470588" y="3553061"/>
            <a:ext cx="901329" cy="418576"/>
            <a:chOff x="3716533" y="4562899"/>
            <a:chExt cx="2018107" cy="937207"/>
          </a:xfrm>
        </p:grpSpPr>
        <p:sp>
          <p:nvSpPr>
            <p:cNvPr id="70" name="TextBox 293"/>
            <p:cNvSpPr txBox="1"/>
            <p:nvPr/>
          </p:nvSpPr>
          <p:spPr>
            <a:xfrm>
              <a:off x="4675832" y="4925612"/>
              <a:ext cx="1058808" cy="206737"/>
            </a:xfrm>
            <a:prstGeom prst="rect">
              <a:avLst/>
            </a:prstGeom>
            <a:noFill/>
            <a:ln>
              <a:solidFill>
                <a:schemeClr val="bg1"/>
              </a:solidFill>
            </a:ln>
          </p:spPr>
          <p:txBody>
            <a:bodyPr wrap="none" lIns="0" tIns="0" rIns="0" bIns="0" rtlCol="0" anchor="ctr">
              <a:sp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cs-CZ"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Datové zdroje</a:t>
              </a:r>
              <a:endParaRPr kumimoji="0" lang="en-US" sz="6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71" name="TextBox 70"/>
            <p:cNvSpPr txBox="1"/>
            <p:nvPr/>
          </p:nvSpPr>
          <p:spPr>
            <a:xfrm>
              <a:off x="3716533" y="4562899"/>
              <a:ext cx="1407319" cy="937207"/>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2C812"/>
                  </a:solidFill>
                  <a:effectLst/>
                  <a:uLnTx/>
                  <a:uFillTx/>
                  <a:latin typeface="Segoe UI"/>
                  <a:ea typeface="+mn-ea"/>
                  <a:cs typeface="+mn-cs"/>
                </a:rPr>
                <a:t>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F2C812"/>
                  </a:solidFill>
                  <a:effectLst/>
                  <a:uLnTx/>
                  <a:uFillTx/>
                  <a:latin typeface="Segoe UI"/>
                  <a:ea typeface="+mn-ea"/>
                  <a:cs typeface="+mn-cs"/>
                </a:rPr>
                <a:t>1010</a:t>
              </a:r>
            </a:p>
          </p:txBody>
        </p:sp>
      </p:grpSp>
      <p:pic>
        <p:nvPicPr>
          <p:cNvPr id="73" name="Picture 72"/>
          <p:cNvPicPr>
            <a:picLocks noChangeAspect="1"/>
          </p:cNvPicPr>
          <p:nvPr/>
        </p:nvPicPr>
        <p:blipFill>
          <a:blip r:embed="rId9"/>
          <a:stretch>
            <a:fillRect/>
          </a:stretch>
        </p:blipFill>
        <p:spPr>
          <a:xfrm>
            <a:off x="4847470" y="1091314"/>
            <a:ext cx="4075953" cy="1661734"/>
          </a:xfrm>
          <a:prstGeom prst="rect">
            <a:avLst/>
          </a:prstGeom>
        </p:spPr>
      </p:pic>
    </p:spTree>
    <p:extLst>
      <p:ext uri="{BB962C8B-B14F-4D97-AF65-F5344CB8AC3E}">
        <p14:creationId xmlns:p14="http://schemas.microsoft.com/office/powerpoint/2010/main" val="373501648"/>
      </p:ext>
    </p:extLst>
  </p:cSld>
  <p:clrMapOvr>
    <a:masterClrMapping/>
  </p:clrMapOvr>
</p:sld>
</file>

<file path=ppt/theme/theme1.xml><?xml version="1.0" encoding="utf-8"?>
<a:theme xmlns:a="http://schemas.openxmlformats.org/drawingml/2006/main" name="4_MS1094_PPT_Template_Light_16x9">
  <a:themeElements>
    <a:clrScheme name="Custom 37">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473A8"/>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Slide_Master">
  <a:themeElements>
    <a:clrScheme name="Default with Dark Hyperlink">
      <a:dk1>
        <a:srgbClr val="FFFFFF"/>
      </a:dk1>
      <a:lt1>
        <a:srgbClr val="000000"/>
      </a:lt1>
      <a:dk2>
        <a:srgbClr val="FFC200"/>
      </a:dk2>
      <a:lt2>
        <a:srgbClr val="808080"/>
      </a:lt2>
      <a:accent1>
        <a:srgbClr val="FF6A00"/>
      </a:accent1>
      <a:accent2>
        <a:srgbClr val="FFC200"/>
      </a:accent2>
      <a:accent3>
        <a:srgbClr val="71D9EE"/>
      </a:accent3>
      <a:accent4>
        <a:srgbClr val="FFE5B8"/>
      </a:accent4>
      <a:accent5>
        <a:srgbClr val="808080"/>
      </a:accent5>
      <a:accent6>
        <a:srgbClr val="A5A5A5"/>
      </a:accent6>
      <a:hlink>
        <a:srgbClr val="0070C0"/>
      </a:hlink>
      <a:folHlink>
        <a:srgbClr val="FFC200"/>
      </a:folHlink>
    </a:clrScheme>
    <a:fontScheme name="Off365_PPT">
      <a:majorFont>
        <a:latin typeface="Segoe UI Light"/>
        <a:ea typeface=""/>
        <a:cs typeface=""/>
      </a:majorFont>
      <a:minorFont>
        <a:latin typeface="Segoe U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0">
          <a:schemeClr val="accent2"/>
        </a:lnRef>
        <a:fillRef idx="3">
          <a:schemeClr val="accent2"/>
        </a:fillRef>
        <a:effectRef idx="3">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1_Slide_Master">
  <a:themeElements>
    <a:clrScheme name="Default with Dark Hyperlink">
      <a:dk1>
        <a:srgbClr val="FFFFFF"/>
      </a:dk1>
      <a:lt1>
        <a:srgbClr val="000000"/>
      </a:lt1>
      <a:dk2>
        <a:srgbClr val="FFC200"/>
      </a:dk2>
      <a:lt2>
        <a:srgbClr val="808080"/>
      </a:lt2>
      <a:accent1>
        <a:srgbClr val="FF6A00"/>
      </a:accent1>
      <a:accent2>
        <a:srgbClr val="FFC200"/>
      </a:accent2>
      <a:accent3>
        <a:srgbClr val="71D9EE"/>
      </a:accent3>
      <a:accent4>
        <a:srgbClr val="FFE5B8"/>
      </a:accent4>
      <a:accent5>
        <a:srgbClr val="808080"/>
      </a:accent5>
      <a:accent6>
        <a:srgbClr val="A5A5A5"/>
      </a:accent6>
      <a:hlink>
        <a:srgbClr val="0070C0"/>
      </a:hlink>
      <a:folHlink>
        <a:srgbClr val="FFC200"/>
      </a:folHlink>
    </a:clrScheme>
    <a:fontScheme name="Off365_PPT">
      <a:majorFont>
        <a:latin typeface="Segoe UI Light"/>
        <a:ea typeface=""/>
        <a:cs typeface=""/>
      </a:majorFont>
      <a:minorFont>
        <a:latin typeface="Segoe U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0">
          <a:schemeClr val="accent2"/>
        </a:lnRef>
        <a:fillRef idx="3">
          <a:schemeClr val="accent2"/>
        </a:fillRef>
        <a:effectRef idx="3">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12.xml><?xml version="1.0" encoding="utf-8"?>
<a:theme xmlns:a="http://schemas.openxmlformats.org/drawingml/2006/main" name="12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13.xml><?xml version="1.0" encoding="utf-8"?>
<a:theme xmlns:a="http://schemas.openxmlformats.org/drawingml/2006/main" name="4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4.xml><?xml version="1.0" encoding="utf-8"?>
<a:theme xmlns:a="http://schemas.openxmlformats.org/drawingml/2006/main" name="13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15.xml><?xml version="1.0" encoding="utf-8"?>
<a:theme xmlns:a="http://schemas.openxmlformats.org/drawingml/2006/main" name="5-30055_Office365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6.xml><?xml version="1.0" encoding="utf-8"?>
<a:theme xmlns:a="http://schemas.openxmlformats.org/drawingml/2006/main" name="1_5-30055_Office365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7.xml><?xml version="1.0" encoding="utf-8"?>
<a:theme xmlns:a="http://schemas.openxmlformats.org/drawingml/2006/main" name="Office365 Template 2012 - White Background">
  <a:themeElements>
    <a:clrScheme name="Office365 Theme">
      <a:dk1>
        <a:srgbClr val="000000"/>
      </a:dk1>
      <a:lt1>
        <a:srgbClr val="FFFFFF"/>
      </a:lt1>
      <a:dk2>
        <a:srgbClr val="EB3C00"/>
      </a:dk2>
      <a:lt2>
        <a:srgbClr val="797A7D"/>
      </a:lt2>
      <a:accent1>
        <a:srgbClr val="0072C6"/>
      </a:accent1>
      <a:accent2>
        <a:srgbClr val="FFB900"/>
      </a:accent2>
      <a:accent3>
        <a:srgbClr val="505050"/>
      </a:accent3>
      <a:accent4>
        <a:srgbClr val="969696"/>
      </a:accent4>
      <a:accent5>
        <a:srgbClr val="D2D2D2"/>
      </a:accent5>
      <a:accent6>
        <a:srgbClr val="43AFFF"/>
      </a:accent6>
      <a:hlink>
        <a:srgbClr val="43AFFF"/>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8.xml><?xml version="1.0" encoding="utf-8"?>
<a:theme xmlns:a="http://schemas.openxmlformats.org/drawingml/2006/main" name="2_5-30055_Office365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9.xml><?xml version="1.0" encoding="utf-8"?>
<a:theme xmlns:a="http://schemas.openxmlformats.org/drawingml/2006/main" name="3_5-30055_Office365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xml><?xml version="1.0" encoding="utf-8"?>
<a:theme xmlns:a="http://schemas.openxmlformats.org/drawingml/2006/main" name="3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0.xml><?xml version="1.0" encoding="utf-8"?>
<a:theme xmlns:a="http://schemas.openxmlformats.org/drawingml/2006/main" name="5-30055_Office365 Template 2012 - 16x9 - Colored Accent Slides">
  <a:themeElements>
    <a:clrScheme name="Exchange-Lync-SharePoint_Template_2012_Accent">
      <a:dk1>
        <a:srgbClr val="000000"/>
      </a:dk1>
      <a:lt1>
        <a:srgbClr val="FFFFFF"/>
      </a:lt1>
      <a:dk2>
        <a:srgbClr val="000000"/>
      </a:dk2>
      <a:lt2>
        <a:srgbClr val="FFFFFF"/>
      </a:lt2>
      <a:accent1>
        <a:srgbClr val="0072C6"/>
      </a:accent1>
      <a:accent2>
        <a:srgbClr val="EB3C00"/>
      </a:accent2>
      <a:accent3>
        <a:srgbClr val="007233"/>
      </a:accent3>
      <a:accent4>
        <a:srgbClr val="00188F"/>
      </a:accent4>
      <a:accent5>
        <a:srgbClr val="68217A"/>
      </a:accent5>
      <a:accent6>
        <a:srgbClr val="505050"/>
      </a:accent6>
      <a:hlink>
        <a:srgbClr val="82CAFF"/>
      </a:hlink>
      <a:folHlink>
        <a:srgbClr val="C0E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21.xml><?xml version="1.0" encoding="utf-8"?>
<a:theme xmlns:a="http://schemas.openxmlformats.org/drawingml/2006/main" name="3_Office365 Template 2012 - White Background">
  <a:themeElements>
    <a:clrScheme name="Office365 Theme">
      <a:dk1>
        <a:srgbClr val="000000"/>
      </a:dk1>
      <a:lt1>
        <a:srgbClr val="FFFFFF"/>
      </a:lt1>
      <a:dk2>
        <a:srgbClr val="EB3C00"/>
      </a:dk2>
      <a:lt2>
        <a:srgbClr val="797A7D"/>
      </a:lt2>
      <a:accent1>
        <a:srgbClr val="0072C6"/>
      </a:accent1>
      <a:accent2>
        <a:srgbClr val="FFB900"/>
      </a:accent2>
      <a:accent3>
        <a:srgbClr val="505050"/>
      </a:accent3>
      <a:accent4>
        <a:srgbClr val="969696"/>
      </a:accent4>
      <a:accent5>
        <a:srgbClr val="D2D2D2"/>
      </a:accent5>
      <a:accent6>
        <a:srgbClr val="43AFFF"/>
      </a:accent6>
      <a:hlink>
        <a:srgbClr val="43AFFF"/>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2.xml><?xml version="1.0" encoding="utf-8"?>
<a:theme xmlns:a="http://schemas.openxmlformats.org/drawingml/2006/main" name="MSVID_DarkBlue_16x9_2013_06">
  <a:themeElements>
    <a:clrScheme name="2013 Blue Brand Template">
      <a:dk1>
        <a:srgbClr val="505050"/>
      </a:dk1>
      <a:lt1>
        <a:srgbClr val="FFFFFF"/>
      </a:lt1>
      <a:dk2>
        <a:srgbClr val="002050"/>
      </a:dk2>
      <a:lt2>
        <a:srgbClr val="00BCF2"/>
      </a:lt2>
      <a:accent1>
        <a:srgbClr val="0072C6"/>
      </a:accent1>
      <a:accent2>
        <a:srgbClr val="B4009E"/>
      </a:accent2>
      <a:accent3>
        <a:srgbClr val="008272"/>
      </a:accent3>
      <a:accent4>
        <a:srgbClr val="E81123"/>
      </a:accent4>
      <a:accent5>
        <a:srgbClr val="4668C5"/>
      </a:accent5>
      <a:accent6>
        <a:srgbClr val="68217A"/>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ER_seminar_prezentace" id="{7441BF83-067F-4212-90B8-4B4B6AEF3D41}" vid="{9B550B85-759C-4FFD-A27F-E0A276E3B0EB}"/>
    </a:ext>
  </a:extLst>
</a:theme>
</file>

<file path=ppt/theme/theme23.xml><?xml version="1.0" encoding="utf-8"?>
<a:theme xmlns:a="http://schemas.openxmlformats.org/drawingml/2006/main" name="4_3-30410_WPC_Breakout_Template_16x9">
  <a:themeElements>
    <a:clrScheme name="Custom 20">
      <a:dk1>
        <a:srgbClr val="505050"/>
      </a:dk1>
      <a:lt1>
        <a:srgbClr val="FFFFFF"/>
      </a:lt1>
      <a:dk2>
        <a:srgbClr val="68217A"/>
      </a:dk2>
      <a:lt2>
        <a:srgbClr val="D2D2D2"/>
      </a:lt2>
      <a:accent1>
        <a:srgbClr val="68217A"/>
      </a:accent1>
      <a:accent2>
        <a:srgbClr val="0072C6"/>
      </a:accent2>
      <a:accent3>
        <a:srgbClr val="008272"/>
      </a:accent3>
      <a:accent4>
        <a:srgbClr val="00BCF2"/>
      </a:accent4>
      <a:accent5>
        <a:srgbClr val="7FBA00"/>
      </a:accent5>
      <a:accent6>
        <a:srgbClr val="FF8C00"/>
      </a:accent6>
      <a:hlink>
        <a:srgbClr val="FFFFF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Breakout_Template" id="{2F49908F-2364-4ED9-AB97-D23C70E0EA11}" vid="{FB3A60F7-D44E-40E4-895C-68D2865F28EE}"/>
    </a:ext>
  </a:extLst>
</a:theme>
</file>

<file path=ppt/theme/theme24.xml><?xml version="1.0" encoding="utf-8"?>
<a:theme xmlns:a="http://schemas.openxmlformats.org/drawingml/2006/main" name="5_5-30055_Office365 Template 2012 - 16x9 - White Background">
  <a:themeElements>
    <a:clrScheme name="Custom 1">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FFFF"/>
      </a:hlink>
      <a:folHlink>
        <a:srgbClr val="FFFFFF"/>
      </a:folHlink>
    </a:clrScheme>
    <a:fontScheme name="Custom 2">
      <a:majorFont>
        <a:latin typeface="Segoe Pro Light"/>
        <a:ea typeface=""/>
        <a:cs typeface=""/>
      </a:majorFont>
      <a:minorFont>
        <a:latin typeface="Segoe P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5.xml><?xml version="1.0" encoding="utf-8"?>
<a:theme xmlns:a="http://schemas.openxmlformats.org/drawingml/2006/main" name="COLOR TEMPLATE">
  <a:themeElements>
    <a:clrScheme name="MSVID Purple">
      <a:dk1>
        <a:srgbClr val="505050"/>
      </a:dk1>
      <a:lt1>
        <a:srgbClr val="FFFFFF"/>
      </a:lt1>
      <a:dk2>
        <a:srgbClr val="5C2D91"/>
      </a:dk2>
      <a:lt2>
        <a:srgbClr val="E7DCF4"/>
      </a:lt2>
      <a:accent1>
        <a:srgbClr val="32145A"/>
      </a:accent1>
      <a:accent2>
        <a:srgbClr val="B4009E"/>
      </a:accent2>
      <a:accent3>
        <a:srgbClr val="107C10"/>
      </a:accent3>
      <a:accent4>
        <a:srgbClr val="0078D7"/>
      </a:accent4>
      <a:accent5>
        <a:srgbClr val="008272"/>
      </a:accent5>
      <a:accent6>
        <a:srgbClr val="D83B01"/>
      </a:accent6>
      <a:hlink>
        <a:srgbClr val="E7DCF4"/>
      </a:hlink>
      <a:folHlink>
        <a:srgbClr val="E7DCF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Consumer_PURPLE_1" id="{688BB2E1-3309-453F-B7EE-6B836D34C266}" vid="{B3956E7C-C725-422E-9894-0752553D1E03}"/>
    </a:ext>
  </a:extLst>
</a:theme>
</file>

<file path=ppt/theme/theme26.xml><?xml version="1.0" encoding="utf-8"?>
<a:theme xmlns:a="http://schemas.openxmlformats.org/drawingml/2006/main" name="2_WHITE TEMPLATE">
  <a:themeElements>
    <a:clrScheme name="MSVID White and Purple">
      <a:dk1>
        <a:srgbClr val="505050"/>
      </a:dk1>
      <a:lt1>
        <a:srgbClr val="FFFFFF"/>
      </a:lt1>
      <a:dk2>
        <a:srgbClr val="5C2D91"/>
      </a:dk2>
      <a:lt2>
        <a:srgbClr val="E7DCF4"/>
      </a:lt2>
      <a:accent1>
        <a:srgbClr val="5C2D91"/>
      </a:accent1>
      <a:accent2>
        <a:srgbClr val="B4009E"/>
      </a:accent2>
      <a:accent3>
        <a:srgbClr val="32145A"/>
      </a:accent3>
      <a:accent4>
        <a:srgbClr val="0078D7"/>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Consumer_PURPLE_1" id="{688BB2E1-3309-453F-B7EE-6B836D34C266}" vid="{BDA1C90E-BD03-4501-8D2B-610540BE7FED}"/>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6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7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8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9_MS1094_PPT_Template_Light_16x9">
  <a:themeElements>
    <a:clrScheme name="Custom 30">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BA2C2"/>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8.xml><?xml version="1.0" encoding="utf-8"?>
<a:theme xmlns:a="http://schemas.openxmlformats.org/drawingml/2006/main" name="10_MS1094_PPT_Template_Light_16x9">
  <a:themeElements>
    <a:clrScheme name="Custom 37">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473A8"/>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11_MS1094_PPT_Template_Light_16x9">
  <a:themeElements>
    <a:clrScheme name="Custom 37">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473A8"/>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F46A407E635D4C85D467BB7E669488" ma:contentTypeVersion="0" ma:contentTypeDescription="Create a new document." ma:contentTypeScope="" ma:versionID="3be25ed8a3eb3c9fed7eaa66dc3680dc">
  <xsd:schema xmlns:xsd="http://www.w3.org/2001/XMLSchema" xmlns:xs="http://www.w3.org/2001/XMLSchema" xmlns:p="http://schemas.microsoft.com/office/2006/metadata/properties" targetNamespace="http://schemas.microsoft.com/office/2006/metadata/properties" ma:root="true" ma:fieldsID="3177f782fa29a5e640327525d288bee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28B1F-8DBE-43C3-B4CF-187A63F9C1DC}">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6E1E306-FBFA-40EF-81A1-B20892545A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4EB4DCC-B5AB-4FD2-B87C-AB52AA442E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MS1094_PPT_Template_Light_16x9</Template>
  <TotalTime>14391</TotalTime>
  <Words>1316</Words>
  <Application>Microsoft Office PowerPoint</Application>
  <PresentationFormat>On-screen Show (4:3)</PresentationFormat>
  <Paragraphs>138</Paragraphs>
  <Slides>12</Slides>
  <Notes>12</Notes>
  <HiddenSlides>0</HiddenSlides>
  <MMClips>0</MMClips>
  <ScaleCrop>false</ScaleCrop>
  <HeadingPairs>
    <vt:vector size="6" baseType="variant">
      <vt:variant>
        <vt:lpstr>Fonts Used</vt:lpstr>
      </vt:variant>
      <vt:variant>
        <vt:i4>10</vt:i4>
      </vt:variant>
      <vt:variant>
        <vt:lpstr>Theme</vt:lpstr>
      </vt:variant>
      <vt:variant>
        <vt:i4>26</vt:i4>
      </vt:variant>
      <vt:variant>
        <vt:lpstr>Slide Titles</vt:lpstr>
      </vt:variant>
      <vt:variant>
        <vt:i4>12</vt:i4>
      </vt:variant>
    </vt:vector>
  </HeadingPairs>
  <TitlesOfParts>
    <vt:vector size="48" baseType="lpstr">
      <vt:lpstr>Arial</vt:lpstr>
      <vt:lpstr>Calibri</vt:lpstr>
      <vt:lpstr>Consolas</vt:lpstr>
      <vt:lpstr>Segoe Pro</vt:lpstr>
      <vt:lpstr>Segoe Pro Light</vt:lpstr>
      <vt:lpstr>Segoe Semibold</vt:lpstr>
      <vt:lpstr>Segoe UI</vt:lpstr>
      <vt:lpstr>Segoe UI Light</vt:lpstr>
      <vt:lpstr>Segoe UI Semibold</vt:lpstr>
      <vt:lpstr>Wingdings</vt:lpstr>
      <vt:lpstr>4_MS1094_PPT_Template_Light_16x9</vt:lpstr>
      <vt:lpstr>3_MS1094_PPT_Template_Light_16x9</vt:lpstr>
      <vt:lpstr>5_MS1094_PPT_Template_Light_16x9</vt:lpstr>
      <vt:lpstr>6_MS1094_PPT_Template_Light_16x9</vt:lpstr>
      <vt:lpstr>7_MS1094_PPT_Template_Light_16x9</vt:lpstr>
      <vt:lpstr>8_MS1094_PPT_Template_Light_16x9</vt:lpstr>
      <vt:lpstr>9_MS1094_PPT_Template_Light_16x9</vt:lpstr>
      <vt:lpstr>10_MS1094_PPT_Template_Light_16x9</vt:lpstr>
      <vt:lpstr>11_MS1094_PPT_Template_Light_16x9</vt:lpstr>
      <vt:lpstr>Slide_Master</vt:lpstr>
      <vt:lpstr>1_Slide_Master</vt:lpstr>
      <vt:lpstr>12_MS1094_PPT_Template_Light_16x9</vt:lpstr>
      <vt:lpstr>4_5-30055_Office Template 2012 - 16x9 - White Background</vt:lpstr>
      <vt:lpstr>13_MS1094_PPT_Template_Light_16x9</vt:lpstr>
      <vt:lpstr>5-30055_Office365 Template 2012 - 16x9 - White Background</vt:lpstr>
      <vt:lpstr>1_5-30055_Office365 Template 2012 - 16x9 - White Background</vt:lpstr>
      <vt:lpstr>Office365 Template 2012 - White Background</vt:lpstr>
      <vt:lpstr>2_5-30055_Office365 Template 2012 - 16x9 - White Background</vt:lpstr>
      <vt:lpstr>3_5-30055_Office365 Template 2012 - 16x9 - White Background</vt:lpstr>
      <vt:lpstr>5-30055_Office365 Template 2012 - 16x9 - Colored Accent Slides</vt:lpstr>
      <vt:lpstr>3_Office365 Template 2012 - White Background</vt:lpstr>
      <vt:lpstr>MSVID_DarkBlue_16x9_2013_06</vt:lpstr>
      <vt:lpstr>4_3-30410_WPC_Breakout_Template_16x9</vt:lpstr>
      <vt:lpstr>5_5-30055_Office365 Template 2012 - 16x9 - White Background</vt:lpstr>
      <vt:lpstr>COLOR TEMPLATE</vt:lpstr>
      <vt:lpstr>2_WHITE TEMPLATE</vt:lpstr>
      <vt:lpstr>Office 365 Education Scénáře pro univerzity</vt:lpstr>
      <vt:lpstr>Office 365 Education Komunikace a spolupráce pomocí moderních nástrojů</vt:lpstr>
      <vt:lpstr>Praktické scénáře využití Office 365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365 for Education - Core Customer Deck</dc:title>
  <dc:subject>&lt;Event Name Here&gt;</dc:subject>
  <dc:creator>Raj Mukherjee</dc:creator>
  <dc:description>Template:_x000d_
Formatting:_x000d_
Event Date:_x000d_
Event Location:_x000d_
Audience Type:</dc:description>
  <cp:lastModifiedBy>Jiří Kadavý</cp:lastModifiedBy>
  <cp:revision>2202</cp:revision>
  <cp:lastPrinted>2012-06-21T23:55:39Z</cp:lastPrinted>
  <dcterms:created xsi:type="dcterms:W3CDTF">2010-08-24T22:12:13Z</dcterms:created>
  <dcterms:modified xsi:type="dcterms:W3CDTF">2017-05-10T22:30:42Z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0x01010025F46A407E635D4C85D467BB7E669488</vt:lpwstr>
  </property>
  <property fmtid="{D5CDD505-2E9C-101B-9397-08002B2CF9AE}" pid="3" name="TaxKeyword">
    <vt:lpwstr/>
  </property>
  <property fmtid="{D5CDD505-2E9C-101B-9397-08002B2CF9AE}" pid="4" name="Audiences">
    <vt:lpwstr/>
  </property>
  <property fmtid="{D5CDD505-2E9C-101B-9397-08002B2CF9AE}" pid="5" name="Products">
    <vt:lpwstr>12441;#Microsoft Office 365|79b3b58e-e806-4c92-b1ab-8c086f06098a</vt:lpwstr>
  </property>
  <property fmtid="{D5CDD505-2E9C-101B-9397-08002B2CF9AE}" pid="6" name="Capabilities">
    <vt:lpwstr/>
  </property>
  <property fmtid="{D5CDD505-2E9C-101B-9397-08002B2CF9AE}" pid="7" name="Region">
    <vt:lpwstr/>
  </property>
  <property fmtid="{D5CDD505-2E9C-101B-9397-08002B2CF9AE}" pid="8" name="Segments">
    <vt:lpwstr/>
  </property>
  <property fmtid="{D5CDD505-2E9C-101B-9397-08002B2CF9AE}" pid="9" name="Confidentiality">
    <vt:lpwstr>80;#customer ready|b225dced-5dab-45d2-8576-577b3c96fa78</vt:lpwstr>
  </property>
  <property fmtid="{D5CDD505-2E9C-101B-9397-08002B2CF9AE}" pid="10" name="ActivitiesAndPrograms">
    <vt:lpwstr/>
  </property>
  <property fmtid="{D5CDD505-2E9C-101B-9397-08002B2CF9AE}" pid="11" name="Partners">
    <vt:lpwstr/>
  </property>
  <property fmtid="{D5CDD505-2E9C-101B-9397-08002B2CF9AE}" pid="12" name="Groups">
    <vt:lpwstr/>
  </property>
  <property fmtid="{D5CDD505-2E9C-101B-9397-08002B2CF9AE}" pid="13" name="Topics">
    <vt:lpwstr/>
  </property>
  <property fmtid="{D5CDD505-2E9C-101B-9397-08002B2CF9AE}" pid="14" name="Industries">
    <vt:lpwstr>10277;#education|669797e6-c8de-4586-8c17-ef56161a07cf</vt:lpwstr>
  </property>
  <property fmtid="{D5CDD505-2E9C-101B-9397-08002B2CF9AE}" pid="15" name="Roles">
    <vt:lpwstr/>
  </property>
  <property fmtid="{D5CDD505-2E9C-101B-9397-08002B2CF9AE}" pid="16" name="SMSGDomain">
    <vt:lpwstr>12442;#Online Services Division|e2f8a4a8-7357-47ae-a45b-f96c9de494a4</vt:lpwstr>
  </property>
  <property fmtid="{D5CDD505-2E9C-101B-9397-08002B2CF9AE}" pid="17" name="Competitors">
    <vt:lpwstr/>
  </property>
  <property fmtid="{D5CDD505-2E9C-101B-9397-08002B2CF9AE}" pid="18" name="BusinessArchitecture">
    <vt:lpwstr/>
  </property>
  <property fmtid="{D5CDD505-2E9C-101B-9397-08002B2CF9AE}" pid="19" name="_dlc_policyId">
    <vt:lpwstr/>
  </property>
  <property fmtid="{D5CDD505-2E9C-101B-9397-08002B2CF9AE}" pid="20" name="ItemRetentionFormula">
    <vt:lpwstr/>
  </property>
  <property fmtid="{D5CDD505-2E9C-101B-9397-08002B2CF9AE}" pid="21" name="ItemType">
    <vt:lpwstr>10070;#presentation slides|3ba3fe7b-e0a0-4921-8b33-d25a05c69d10</vt:lpwstr>
  </property>
  <property fmtid="{D5CDD505-2E9C-101B-9397-08002B2CF9AE}" pid="22" name="LastUpdatedByBatchTagging">
    <vt:bool>false</vt:bool>
  </property>
  <property fmtid="{D5CDD505-2E9C-101B-9397-08002B2CF9AE}" pid="23" name="_dlc_DocIdItemGuid">
    <vt:lpwstr>dbfc72cd-bb06-4146-b236-e5620b315fed</vt:lpwstr>
  </property>
  <property fmtid="{D5CDD505-2E9C-101B-9397-08002B2CF9AE}" pid="24" name="WorkflowCreationPath">
    <vt:lpwstr>145dde06-7be5-407c-8195-958d6edf227a,4;</vt:lpwstr>
  </property>
  <property fmtid="{D5CDD505-2E9C-101B-9397-08002B2CF9AE}" pid="25" name="IsMyDocuments">
    <vt:bool>true</vt:bool>
  </property>
  <property fmtid="{D5CDD505-2E9C-101B-9397-08002B2CF9AE}" pid="26" name="MSIP_Label_f42aa342-8706-4288-bd11-ebb85995028c_Enabled">
    <vt:lpwstr>True</vt:lpwstr>
  </property>
  <property fmtid="{D5CDD505-2E9C-101B-9397-08002B2CF9AE}" pid="27" name="MSIP_Label_f42aa342-8706-4288-bd11-ebb85995028c_SiteId">
    <vt:lpwstr>72f988bf-86f1-41af-91ab-2d7cd011db47</vt:lpwstr>
  </property>
  <property fmtid="{D5CDD505-2E9C-101B-9397-08002B2CF9AE}" pid="28" name="MSIP_Label_f42aa342-8706-4288-bd11-ebb85995028c_Ref">
    <vt:lpwstr>https://api.informationprotection.azure.com/api/72f988bf-86f1-41af-91ab-2d7cd011db47</vt:lpwstr>
  </property>
  <property fmtid="{D5CDD505-2E9C-101B-9397-08002B2CF9AE}" pid="29" name="MSIP_Label_f42aa342-8706-4288-bd11-ebb85995028c_SetBy">
    <vt:lpwstr>v-jirika@microsoft.com</vt:lpwstr>
  </property>
  <property fmtid="{D5CDD505-2E9C-101B-9397-08002B2CF9AE}" pid="30" name="MSIP_Label_f42aa342-8706-4288-bd11-ebb85995028c_SetDate">
    <vt:lpwstr>2017-05-09T22:46:03.9428399+02:00</vt:lpwstr>
  </property>
  <property fmtid="{D5CDD505-2E9C-101B-9397-08002B2CF9AE}" pid="31" name="MSIP_Label_f42aa342-8706-4288-bd11-ebb85995028c_Name">
    <vt:lpwstr>General</vt:lpwstr>
  </property>
  <property fmtid="{D5CDD505-2E9C-101B-9397-08002B2CF9AE}" pid="32" name="MSIP_Label_f42aa342-8706-4288-bd11-ebb85995028c_Application">
    <vt:lpwstr>Microsoft Azure Information Protection</vt:lpwstr>
  </property>
  <property fmtid="{D5CDD505-2E9C-101B-9397-08002B2CF9AE}" pid="33" name="MSIP_Label_f42aa342-8706-4288-bd11-ebb85995028c_Extended_MSFT_Method">
    <vt:lpwstr>Automatic</vt:lpwstr>
  </property>
  <property fmtid="{D5CDD505-2E9C-101B-9397-08002B2CF9AE}" pid="34" name="Sensitivity">
    <vt:lpwstr>General</vt:lpwstr>
  </property>
</Properties>
</file>